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91" r:id="rId3"/>
    <p:sldId id="258" r:id="rId5"/>
    <p:sldId id="280" r:id="rId6"/>
    <p:sldId id="278" r:id="rId7"/>
    <p:sldId id="315" r:id="rId8"/>
    <p:sldId id="316" r:id="rId9"/>
    <p:sldId id="279" r:id="rId10"/>
    <p:sldId id="273" r:id="rId11"/>
    <p:sldId id="269" r:id="rId12"/>
    <p:sldId id="283" r:id="rId13"/>
    <p:sldId id="268" r:id="rId14"/>
    <p:sldId id="282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281" r:id="rId26"/>
    <p:sldId id="361" r:id="rId27"/>
    <p:sldId id="362" r:id="rId28"/>
    <p:sldId id="270" r:id="rId29"/>
    <p:sldId id="271" r:id="rId30"/>
    <p:sldId id="285" r:id="rId31"/>
    <p:sldId id="287" r:id="rId32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9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594" autoAdjust="0"/>
  </p:normalViewPr>
  <p:slideViewPr>
    <p:cSldViewPr snapToGrid="0">
      <p:cViewPr varScale="1">
        <p:scale>
          <a:sx n="57" d="100"/>
          <a:sy n="57" d="100"/>
        </p:scale>
        <p:origin x="-90" y="-129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5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26EF6-600D-4A30-ADF6-3C724CB45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0B769-EA29-45FE-903B-CF2C69C1A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19"/>
          <p:cNvSpPr/>
          <p:nvPr userDrawn="1"/>
        </p:nvSpPr>
        <p:spPr bwMode="auto">
          <a:xfrm>
            <a:off x="3403600" y="1225550"/>
            <a:ext cx="4783138" cy="4745038"/>
          </a:xfrm>
          <a:custGeom>
            <a:avLst/>
            <a:gdLst>
              <a:gd name="T0" fmla="*/ 1670 w 2447"/>
              <a:gd name="T1" fmla="*/ 936 h 2431"/>
              <a:gd name="T2" fmla="*/ 1589 w 2447"/>
              <a:gd name="T3" fmla="*/ 956 h 2431"/>
              <a:gd name="T4" fmla="*/ 1552 w 2447"/>
              <a:gd name="T5" fmla="*/ 929 h 2431"/>
              <a:gd name="T6" fmla="*/ 1551 w 2447"/>
              <a:gd name="T7" fmla="*/ 928 h 2431"/>
              <a:gd name="T8" fmla="*/ 1423 w 2447"/>
              <a:gd name="T9" fmla="*/ 928 h 2431"/>
              <a:gd name="T10" fmla="*/ 1311 w 2447"/>
              <a:gd name="T11" fmla="*/ 1040 h 2431"/>
              <a:gd name="T12" fmla="*/ 1184 w 2447"/>
              <a:gd name="T13" fmla="*/ 1040 h 2431"/>
              <a:gd name="T14" fmla="*/ 1184 w 2447"/>
              <a:gd name="T15" fmla="*/ 912 h 2431"/>
              <a:gd name="T16" fmla="*/ 1551 w 2447"/>
              <a:gd name="T17" fmla="*/ 546 h 2431"/>
              <a:gd name="T18" fmla="*/ 1555 w 2447"/>
              <a:gd name="T19" fmla="*/ 423 h 2431"/>
              <a:gd name="T20" fmla="*/ 1555 w 2447"/>
              <a:gd name="T21" fmla="*/ 423 h 2431"/>
              <a:gd name="T22" fmla="*/ 1524 w 2447"/>
              <a:gd name="T23" fmla="*/ 380 h 2431"/>
              <a:gd name="T24" fmla="*/ 1543 w 2447"/>
              <a:gd name="T25" fmla="*/ 298 h 2431"/>
              <a:gd name="T26" fmla="*/ 1678 w 2447"/>
              <a:gd name="T27" fmla="*/ 163 h 2431"/>
              <a:gd name="T28" fmla="*/ 1678 w 2447"/>
              <a:gd name="T29" fmla="*/ 35 h 2431"/>
              <a:gd name="T30" fmla="*/ 1551 w 2447"/>
              <a:gd name="T31" fmla="*/ 35 h 2431"/>
              <a:gd name="T32" fmla="*/ 1463 w 2447"/>
              <a:gd name="T33" fmla="*/ 123 h 2431"/>
              <a:gd name="T34" fmla="*/ 1381 w 2447"/>
              <a:gd name="T35" fmla="*/ 143 h 2431"/>
              <a:gd name="T36" fmla="*/ 1348 w 2447"/>
              <a:gd name="T37" fmla="*/ 120 h 2431"/>
              <a:gd name="T38" fmla="*/ 1343 w 2447"/>
              <a:gd name="T39" fmla="*/ 115 h 2431"/>
              <a:gd name="T40" fmla="*/ 1216 w 2447"/>
              <a:gd name="T41" fmla="*/ 115 h 2431"/>
              <a:gd name="T42" fmla="*/ 35 w 2447"/>
              <a:gd name="T43" fmla="*/ 1295 h 2431"/>
              <a:gd name="T44" fmla="*/ 35 w 2447"/>
              <a:gd name="T45" fmla="*/ 1423 h 2431"/>
              <a:gd name="T46" fmla="*/ 163 w 2447"/>
              <a:gd name="T47" fmla="*/ 1423 h 2431"/>
              <a:gd name="T48" fmla="*/ 267 w 2447"/>
              <a:gd name="T49" fmla="*/ 1319 h 2431"/>
              <a:gd name="T50" fmla="*/ 394 w 2447"/>
              <a:gd name="T51" fmla="*/ 1319 h 2431"/>
              <a:gd name="T52" fmla="*/ 394 w 2447"/>
              <a:gd name="T53" fmla="*/ 1447 h 2431"/>
              <a:gd name="T54" fmla="*/ 179 w 2447"/>
              <a:gd name="T55" fmla="*/ 1662 h 2431"/>
              <a:gd name="T56" fmla="*/ 179 w 2447"/>
              <a:gd name="T57" fmla="*/ 1790 h 2431"/>
              <a:gd name="T58" fmla="*/ 306 w 2447"/>
              <a:gd name="T59" fmla="*/ 1790 h 2431"/>
              <a:gd name="T60" fmla="*/ 498 w 2447"/>
              <a:gd name="T61" fmla="*/ 1598 h 2431"/>
              <a:gd name="T62" fmla="*/ 625 w 2447"/>
              <a:gd name="T63" fmla="*/ 1598 h 2431"/>
              <a:gd name="T64" fmla="*/ 625 w 2447"/>
              <a:gd name="T65" fmla="*/ 1726 h 2431"/>
              <a:gd name="T66" fmla="*/ 179 w 2447"/>
              <a:gd name="T67" fmla="*/ 2173 h 2431"/>
              <a:gd name="T68" fmla="*/ 179 w 2447"/>
              <a:gd name="T69" fmla="*/ 2300 h 2431"/>
              <a:gd name="T70" fmla="*/ 306 w 2447"/>
              <a:gd name="T71" fmla="*/ 2300 h 2431"/>
              <a:gd name="T72" fmla="*/ 673 w 2447"/>
              <a:gd name="T73" fmla="*/ 1933 h 2431"/>
              <a:gd name="T74" fmla="*/ 801 w 2447"/>
              <a:gd name="T75" fmla="*/ 1933 h 2431"/>
              <a:gd name="T76" fmla="*/ 801 w 2447"/>
              <a:gd name="T77" fmla="*/ 2061 h 2431"/>
              <a:gd name="T78" fmla="*/ 815 w 2447"/>
              <a:gd name="T79" fmla="*/ 2047 h 2431"/>
              <a:gd name="T80" fmla="*/ 815 w 2447"/>
              <a:gd name="T81" fmla="*/ 2174 h 2431"/>
              <a:gd name="T82" fmla="*/ 943 w 2447"/>
              <a:gd name="T83" fmla="*/ 2174 h 2431"/>
              <a:gd name="T84" fmla="*/ 968 w 2447"/>
              <a:gd name="T85" fmla="*/ 2149 h 2431"/>
              <a:gd name="T86" fmla="*/ 1096 w 2447"/>
              <a:gd name="T87" fmla="*/ 2149 h 2431"/>
              <a:gd name="T88" fmla="*/ 1096 w 2447"/>
              <a:gd name="T89" fmla="*/ 2276 h 2431"/>
              <a:gd name="T90" fmla="*/ 1104 w 2447"/>
              <a:gd name="T91" fmla="*/ 2268 h 2431"/>
              <a:gd name="T92" fmla="*/ 1104 w 2447"/>
              <a:gd name="T93" fmla="*/ 2396 h 2431"/>
              <a:gd name="T94" fmla="*/ 1232 w 2447"/>
              <a:gd name="T95" fmla="*/ 2396 h 2431"/>
              <a:gd name="T96" fmla="*/ 2412 w 2447"/>
              <a:gd name="T97" fmla="*/ 1216 h 2431"/>
              <a:gd name="T98" fmla="*/ 2412 w 2447"/>
              <a:gd name="T99" fmla="*/ 1088 h 2431"/>
              <a:gd name="T100" fmla="*/ 2285 w 2447"/>
              <a:gd name="T101" fmla="*/ 1088 h 2431"/>
              <a:gd name="T102" fmla="*/ 2253 w 2447"/>
              <a:gd name="T103" fmla="*/ 1120 h 2431"/>
              <a:gd name="T104" fmla="*/ 2125 w 2447"/>
              <a:gd name="T105" fmla="*/ 1120 h 2431"/>
              <a:gd name="T106" fmla="*/ 2125 w 2447"/>
              <a:gd name="T107" fmla="*/ 992 h 2431"/>
              <a:gd name="T108" fmla="*/ 2334 w 2447"/>
              <a:gd name="T109" fmla="*/ 783 h 2431"/>
              <a:gd name="T110" fmla="*/ 2334 w 2447"/>
              <a:gd name="T111" fmla="*/ 655 h 2431"/>
              <a:gd name="T112" fmla="*/ 2207 w 2447"/>
              <a:gd name="T113" fmla="*/ 655 h 2431"/>
              <a:gd name="T114" fmla="*/ 2196 w 2447"/>
              <a:gd name="T115" fmla="*/ 666 h 2431"/>
              <a:gd name="T116" fmla="*/ 2124 w 2447"/>
              <a:gd name="T117" fmla="*/ 678 h 2431"/>
              <a:gd name="T118" fmla="*/ 2088 w 2447"/>
              <a:gd name="T119" fmla="*/ 653 h 2431"/>
              <a:gd name="T120" fmla="*/ 2085 w 2447"/>
              <a:gd name="T121" fmla="*/ 649 h 2431"/>
              <a:gd name="T122" fmla="*/ 1957 w 2447"/>
              <a:gd name="T123" fmla="*/ 649 h 2431"/>
              <a:gd name="T124" fmla="*/ 1670 w 2447"/>
              <a:gd name="T125" fmla="*/ 936 h 2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7" h="2431">
                <a:moveTo>
                  <a:pt x="1670" y="936"/>
                </a:moveTo>
                <a:cubicBezTo>
                  <a:pt x="1635" y="969"/>
                  <a:pt x="1604" y="963"/>
                  <a:pt x="1589" y="956"/>
                </a:cubicBezTo>
                <a:cubicBezTo>
                  <a:pt x="1570" y="947"/>
                  <a:pt x="1565" y="941"/>
                  <a:pt x="1552" y="929"/>
                </a:cubicBezTo>
                <a:cubicBezTo>
                  <a:pt x="1551" y="929"/>
                  <a:pt x="1551" y="929"/>
                  <a:pt x="1551" y="928"/>
                </a:cubicBezTo>
                <a:cubicBezTo>
                  <a:pt x="1515" y="893"/>
                  <a:pt x="1458" y="893"/>
                  <a:pt x="1423" y="928"/>
                </a:cubicBezTo>
                <a:cubicBezTo>
                  <a:pt x="1311" y="1040"/>
                  <a:pt x="1311" y="1040"/>
                  <a:pt x="1311" y="1040"/>
                </a:cubicBezTo>
                <a:cubicBezTo>
                  <a:pt x="1276" y="1075"/>
                  <a:pt x="1219" y="1075"/>
                  <a:pt x="1184" y="1040"/>
                </a:cubicBezTo>
                <a:cubicBezTo>
                  <a:pt x="1149" y="1005"/>
                  <a:pt x="1149" y="948"/>
                  <a:pt x="1184" y="912"/>
                </a:cubicBezTo>
                <a:cubicBezTo>
                  <a:pt x="1551" y="546"/>
                  <a:pt x="1551" y="546"/>
                  <a:pt x="1551" y="546"/>
                </a:cubicBezTo>
                <a:cubicBezTo>
                  <a:pt x="1584" y="512"/>
                  <a:pt x="1586" y="458"/>
                  <a:pt x="1555" y="423"/>
                </a:cubicBezTo>
                <a:cubicBezTo>
                  <a:pt x="1555" y="423"/>
                  <a:pt x="1555" y="423"/>
                  <a:pt x="1555" y="423"/>
                </a:cubicBezTo>
                <a:cubicBezTo>
                  <a:pt x="1539" y="405"/>
                  <a:pt x="1533" y="401"/>
                  <a:pt x="1524" y="380"/>
                </a:cubicBezTo>
                <a:cubicBezTo>
                  <a:pt x="1517" y="364"/>
                  <a:pt x="1510" y="333"/>
                  <a:pt x="1543" y="298"/>
                </a:cubicBezTo>
                <a:cubicBezTo>
                  <a:pt x="1678" y="163"/>
                  <a:pt x="1678" y="163"/>
                  <a:pt x="1678" y="163"/>
                </a:cubicBezTo>
                <a:cubicBezTo>
                  <a:pt x="1714" y="127"/>
                  <a:pt x="1714" y="70"/>
                  <a:pt x="1678" y="35"/>
                </a:cubicBezTo>
                <a:cubicBezTo>
                  <a:pt x="1643" y="0"/>
                  <a:pt x="1586" y="0"/>
                  <a:pt x="1551" y="35"/>
                </a:cubicBezTo>
                <a:cubicBezTo>
                  <a:pt x="1463" y="123"/>
                  <a:pt x="1463" y="123"/>
                  <a:pt x="1463" y="123"/>
                </a:cubicBezTo>
                <a:cubicBezTo>
                  <a:pt x="1427" y="156"/>
                  <a:pt x="1396" y="149"/>
                  <a:pt x="1381" y="143"/>
                </a:cubicBezTo>
                <a:cubicBezTo>
                  <a:pt x="1364" y="135"/>
                  <a:pt x="1358" y="130"/>
                  <a:pt x="1348" y="120"/>
                </a:cubicBezTo>
                <a:cubicBezTo>
                  <a:pt x="1347" y="118"/>
                  <a:pt x="1345" y="117"/>
                  <a:pt x="1343" y="115"/>
                </a:cubicBezTo>
                <a:cubicBezTo>
                  <a:pt x="1308" y="80"/>
                  <a:pt x="1251" y="80"/>
                  <a:pt x="1216" y="115"/>
                </a:cubicBezTo>
                <a:cubicBezTo>
                  <a:pt x="35" y="1295"/>
                  <a:pt x="35" y="1295"/>
                  <a:pt x="35" y="1295"/>
                </a:cubicBezTo>
                <a:cubicBezTo>
                  <a:pt x="0" y="1331"/>
                  <a:pt x="0" y="1388"/>
                  <a:pt x="35" y="1423"/>
                </a:cubicBezTo>
                <a:cubicBezTo>
                  <a:pt x="70" y="1458"/>
                  <a:pt x="128" y="1458"/>
                  <a:pt x="163" y="1423"/>
                </a:cubicBezTo>
                <a:cubicBezTo>
                  <a:pt x="267" y="1319"/>
                  <a:pt x="267" y="1319"/>
                  <a:pt x="267" y="1319"/>
                </a:cubicBezTo>
                <a:cubicBezTo>
                  <a:pt x="302" y="1284"/>
                  <a:pt x="359" y="1284"/>
                  <a:pt x="394" y="1319"/>
                </a:cubicBezTo>
                <a:cubicBezTo>
                  <a:pt x="429" y="1354"/>
                  <a:pt x="429" y="1412"/>
                  <a:pt x="394" y="1447"/>
                </a:cubicBezTo>
                <a:cubicBezTo>
                  <a:pt x="179" y="1662"/>
                  <a:pt x="179" y="1662"/>
                  <a:pt x="179" y="1662"/>
                </a:cubicBezTo>
                <a:cubicBezTo>
                  <a:pt x="144" y="1697"/>
                  <a:pt x="144" y="1755"/>
                  <a:pt x="179" y="1790"/>
                </a:cubicBezTo>
                <a:cubicBezTo>
                  <a:pt x="214" y="1825"/>
                  <a:pt x="271" y="1825"/>
                  <a:pt x="306" y="1790"/>
                </a:cubicBezTo>
                <a:cubicBezTo>
                  <a:pt x="498" y="1598"/>
                  <a:pt x="498" y="1598"/>
                  <a:pt x="498" y="1598"/>
                </a:cubicBezTo>
                <a:cubicBezTo>
                  <a:pt x="533" y="1563"/>
                  <a:pt x="590" y="1563"/>
                  <a:pt x="625" y="1598"/>
                </a:cubicBezTo>
                <a:cubicBezTo>
                  <a:pt x="661" y="1634"/>
                  <a:pt x="661" y="1691"/>
                  <a:pt x="625" y="1726"/>
                </a:cubicBezTo>
                <a:cubicBezTo>
                  <a:pt x="179" y="2173"/>
                  <a:pt x="179" y="2173"/>
                  <a:pt x="179" y="2173"/>
                </a:cubicBezTo>
                <a:cubicBezTo>
                  <a:pt x="144" y="2208"/>
                  <a:pt x="144" y="2265"/>
                  <a:pt x="179" y="2300"/>
                </a:cubicBezTo>
                <a:cubicBezTo>
                  <a:pt x="214" y="2336"/>
                  <a:pt x="271" y="2336"/>
                  <a:pt x="306" y="2300"/>
                </a:cubicBezTo>
                <a:cubicBezTo>
                  <a:pt x="673" y="1933"/>
                  <a:pt x="673" y="1933"/>
                  <a:pt x="673" y="1933"/>
                </a:cubicBezTo>
                <a:cubicBezTo>
                  <a:pt x="709" y="1898"/>
                  <a:pt x="766" y="1898"/>
                  <a:pt x="801" y="1933"/>
                </a:cubicBezTo>
                <a:cubicBezTo>
                  <a:pt x="836" y="1969"/>
                  <a:pt x="836" y="2026"/>
                  <a:pt x="801" y="2061"/>
                </a:cubicBezTo>
                <a:cubicBezTo>
                  <a:pt x="815" y="2047"/>
                  <a:pt x="815" y="2047"/>
                  <a:pt x="815" y="2047"/>
                </a:cubicBezTo>
                <a:cubicBezTo>
                  <a:pt x="780" y="2082"/>
                  <a:pt x="780" y="2139"/>
                  <a:pt x="815" y="2174"/>
                </a:cubicBezTo>
                <a:cubicBezTo>
                  <a:pt x="850" y="2210"/>
                  <a:pt x="907" y="2210"/>
                  <a:pt x="943" y="2174"/>
                </a:cubicBezTo>
                <a:cubicBezTo>
                  <a:pt x="968" y="2149"/>
                  <a:pt x="968" y="2149"/>
                  <a:pt x="968" y="2149"/>
                </a:cubicBezTo>
                <a:cubicBezTo>
                  <a:pt x="1004" y="2113"/>
                  <a:pt x="1061" y="2113"/>
                  <a:pt x="1096" y="2149"/>
                </a:cubicBezTo>
                <a:cubicBezTo>
                  <a:pt x="1131" y="2184"/>
                  <a:pt x="1131" y="2241"/>
                  <a:pt x="1096" y="2276"/>
                </a:cubicBezTo>
                <a:cubicBezTo>
                  <a:pt x="1104" y="2268"/>
                  <a:pt x="1104" y="2268"/>
                  <a:pt x="1104" y="2268"/>
                </a:cubicBezTo>
                <a:cubicBezTo>
                  <a:pt x="1069" y="2304"/>
                  <a:pt x="1069" y="2361"/>
                  <a:pt x="1104" y="2396"/>
                </a:cubicBezTo>
                <a:cubicBezTo>
                  <a:pt x="1139" y="2431"/>
                  <a:pt x="1196" y="2431"/>
                  <a:pt x="1232" y="2396"/>
                </a:cubicBezTo>
                <a:cubicBezTo>
                  <a:pt x="2412" y="1216"/>
                  <a:pt x="2412" y="1216"/>
                  <a:pt x="2412" y="1216"/>
                </a:cubicBezTo>
                <a:cubicBezTo>
                  <a:pt x="2447" y="1180"/>
                  <a:pt x="2447" y="1123"/>
                  <a:pt x="2412" y="1088"/>
                </a:cubicBezTo>
                <a:cubicBezTo>
                  <a:pt x="2377" y="1053"/>
                  <a:pt x="2320" y="1053"/>
                  <a:pt x="2285" y="1088"/>
                </a:cubicBezTo>
                <a:cubicBezTo>
                  <a:pt x="2253" y="1120"/>
                  <a:pt x="2253" y="1120"/>
                  <a:pt x="2253" y="1120"/>
                </a:cubicBezTo>
                <a:cubicBezTo>
                  <a:pt x="2217" y="1155"/>
                  <a:pt x="2160" y="1155"/>
                  <a:pt x="2125" y="1120"/>
                </a:cubicBezTo>
                <a:cubicBezTo>
                  <a:pt x="2090" y="1085"/>
                  <a:pt x="2090" y="1027"/>
                  <a:pt x="2125" y="992"/>
                </a:cubicBezTo>
                <a:cubicBezTo>
                  <a:pt x="2334" y="783"/>
                  <a:pt x="2334" y="783"/>
                  <a:pt x="2334" y="783"/>
                </a:cubicBezTo>
                <a:cubicBezTo>
                  <a:pt x="2369" y="748"/>
                  <a:pt x="2369" y="691"/>
                  <a:pt x="2334" y="655"/>
                </a:cubicBezTo>
                <a:cubicBezTo>
                  <a:pt x="2299" y="620"/>
                  <a:pt x="2242" y="620"/>
                  <a:pt x="2207" y="655"/>
                </a:cubicBezTo>
                <a:cubicBezTo>
                  <a:pt x="2196" y="666"/>
                  <a:pt x="2196" y="666"/>
                  <a:pt x="2196" y="666"/>
                </a:cubicBezTo>
                <a:cubicBezTo>
                  <a:pt x="2165" y="690"/>
                  <a:pt x="2138" y="684"/>
                  <a:pt x="2124" y="678"/>
                </a:cubicBezTo>
                <a:cubicBezTo>
                  <a:pt x="2106" y="669"/>
                  <a:pt x="2100" y="664"/>
                  <a:pt x="2088" y="653"/>
                </a:cubicBezTo>
                <a:cubicBezTo>
                  <a:pt x="2087" y="651"/>
                  <a:pt x="2086" y="650"/>
                  <a:pt x="2085" y="649"/>
                </a:cubicBezTo>
                <a:cubicBezTo>
                  <a:pt x="2050" y="614"/>
                  <a:pt x="1993" y="614"/>
                  <a:pt x="1957" y="649"/>
                </a:cubicBezTo>
                <a:lnTo>
                  <a:pt x="1670" y="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0"/>
          <p:cNvSpPr>
            <a:spLocks noChangeArrowheads="1"/>
          </p:cNvSpPr>
          <p:nvPr userDrawn="1"/>
        </p:nvSpPr>
        <p:spPr bwMode="auto">
          <a:xfrm>
            <a:off x="1675722" y="1947863"/>
            <a:ext cx="8808806" cy="285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/>
          <p:nvPr userDrawn="1"/>
        </p:nvSpPr>
        <p:spPr bwMode="auto">
          <a:xfrm>
            <a:off x="8924925" y="1189038"/>
            <a:ext cx="654050" cy="654050"/>
          </a:xfrm>
          <a:custGeom>
            <a:avLst/>
            <a:gdLst>
              <a:gd name="T0" fmla="*/ 328 w 335"/>
              <a:gd name="T1" fmla="*/ 56 h 335"/>
              <a:gd name="T2" fmla="*/ 299 w 335"/>
              <a:gd name="T3" fmla="*/ 57 h 335"/>
              <a:gd name="T4" fmla="*/ 274 w 335"/>
              <a:gd name="T5" fmla="*/ 57 h 335"/>
              <a:gd name="T6" fmla="*/ 274 w 335"/>
              <a:gd name="T7" fmla="*/ 82 h 335"/>
              <a:gd name="T8" fmla="*/ 273 w 335"/>
              <a:gd name="T9" fmla="*/ 110 h 335"/>
              <a:gd name="T10" fmla="*/ 245 w 335"/>
              <a:gd name="T11" fmla="*/ 111 h 335"/>
              <a:gd name="T12" fmla="*/ 220 w 335"/>
              <a:gd name="T13" fmla="*/ 111 h 335"/>
              <a:gd name="T14" fmla="*/ 220 w 335"/>
              <a:gd name="T15" fmla="*/ 136 h 335"/>
              <a:gd name="T16" fmla="*/ 219 w 335"/>
              <a:gd name="T17" fmla="*/ 165 h 335"/>
              <a:gd name="T18" fmla="*/ 190 w 335"/>
              <a:gd name="T19" fmla="*/ 166 h 335"/>
              <a:gd name="T20" fmla="*/ 166 w 335"/>
              <a:gd name="T21" fmla="*/ 166 h 335"/>
              <a:gd name="T22" fmla="*/ 166 w 335"/>
              <a:gd name="T23" fmla="*/ 190 h 335"/>
              <a:gd name="T24" fmla="*/ 165 w 335"/>
              <a:gd name="T25" fmla="*/ 219 h 335"/>
              <a:gd name="T26" fmla="*/ 136 w 335"/>
              <a:gd name="T27" fmla="*/ 220 h 335"/>
              <a:gd name="T28" fmla="*/ 111 w 335"/>
              <a:gd name="T29" fmla="*/ 220 h 335"/>
              <a:gd name="T30" fmla="*/ 111 w 335"/>
              <a:gd name="T31" fmla="*/ 245 h 335"/>
              <a:gd name="T32" fmla="*/ 110 w 335"/>
              <a:gd name="T33" fmla="*/ 273 h 335"/>
              <a:gd name="T34" fmla="*/ 82 w 335"/>
              <a:gd name="T35" fmla="*/ 274 h 335"/>
              <a:gd name="T36" fmla="*/ 57 w 335"/>
              <a:gd name="T37" fmla="*/ 274 h 335"/>
              <a:gd name="T38" fmla="*/ 57 w 335"/>
              <a:gd name="T39" fmla="*/ 299 h 335"/>
              <a:gd name="T40" fmla="*/ 56 w 335"/>
              <a:gd name="T41" fmla="*/ 328 h 335"/>
              <a:gd name="T42" fmla="*/ 27 w 335"/>
              <a:gd name="T43" fmla="*/ 329 h 335"/>
              <a:gd name="T44" fmla="*/ 3 w 335"/>
              <a:gd name="T45" fmla="*/ 329 h 335"/>
              <a:gd name="T46" fmla="*/ 0 w 335"/>
              <a:gd name="T47" fmla="*/ 326 h 335"/>
              <a:gd name="T48" fmla="*/ 28 w 335"/>
              <a:gd name="T49" fmla="*/ 325 h 335"/>
              <a:gd name="T50" fmla="*/ 53 w 335"/>
              <a:gd name="T51" fmla="*/ 325 h 335"/>
              <a:gd name="T52" fmla="*/ 53 w 335"/>
              <a:gd name="T53" fmla="*/ 300 h 335"/>
              <a:gd name="T54" fmla="*/ 54 w 335"/>
              <a:gd name="T55" fmla="*/ 272 h 335"/>
              <a:gd name="T56" fmla="*/ 83 w 335"/>
              <a:gd name="T57" fmla="*/ 271 h 335"/>
              <a:gd name="T58" fmla="*/ 107 w 335"/>
              <a:gd name="T59" fmla="*/ 271 h 335"/>
              <a:gd name="T60" fmla="*/ 108 w 335"/>
              <a:gd name="T61" fmla="*/ 246 h 335"/>
              <a:gd name="T62" fmla="*/ 109 w 335"/>
              <a:gd name="T63" fmla="*/ 217 h 335"/>
              <a:gd name="T64" fmla="*/ 137 w 335"/>
              <a:gd name="T65" fmla="*/ 216 h 335"/>
              <a:gd name="T66" fmla="*/ 162 w 335"/>
              <a:gd name="T67" fmla="*/ 216 h 335"/>
              <a:gd name="T68" fmla="*/ 162 w 335"/>
              <a:gd name="T69" fmla="*/ 192 h 335"/>
              <a:gd name="T70" fmla="*/ 163 w 335"/>
              <a:gd name="T71" fmla="*/ 163 h 335"/>
              <a:gd name="T72" fmla="*/ 192 w 335"/>
              <a:gd name="T73" fmla="*/ 162 h 335"/>
              <a:gd name="T74" fmla="*/ 216 w 335"/>
              <a:gd name="T75" fmla="*/ 162 h 335"/>
              <a:gd name="T76" fmla="*/ 216 w 335"/>
              <a:gd name="T77" fmla="*/ 137 h 335"/>
              <a:gd name="T78" fmla="*/ 217 w 335"/>
              <a:gd name="T79" fmla="*/ 109 h 335"/>
              <a:gd name="T80" fmla="*/ 246 w 335"/>
              <a:gd name="T81" fmla="*/ 107 h 335"/>
              <a:gd name="T82" fmla="*/ 271 w 335"/>
              <a:gd name="T83" fmla="*/ 107 h 335"/>
              <a:gd name="T84" fmla="*/ 271 w 335"/>
              <a:gd name="T85" fmla="*/ 83 h 335"/>
              <a:gd name="T86" fmla="*/ 272 w 335"/>
              <a:gd name="T87" fmla="*/ 54 h 335"/>
              <a:gd name="T88" fmla="*/ 300 w 335"/>
              <a:gd name="T89" fmla="*/ 53 h 335"/>
              <a:gd name="T90" fmla="*/ 325 w 335"/>
              <a:gd name="T91" fmla="*/ 53 h 335"/>
              <a:gd name="T92" fmla="*/ 325 w 335"/>
              <a:gd name="T93" fmla="*/ 28 h 335"/>
              <a:gd name="T94" fmla="*/ 326 w 335"/>
              <a:gd name="T95" fmla="*/ 0 h 335"/>
              <a:gd name="T96" fmla="*/ 329 w 335"/>
              <a:gd name="T97" fmla="*/ 3 h 335"/>
              <a:gd name="T98" fmla="*/ 329 w 335"/>
              <a:gd name="T99" fmla="*/ 27 h 335"/>
              <a:gd name="T100" fmla="*/ 328 w 335"/>
              <a:gd name="T101" fmla="*/ 5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5" h="335">
                <a:moveTo>
                  <a:pt x="328" y="56"/>
                </a:moveTo>
                <a:cubicBezTo>
                  <a:pt x="320" y="63"/>
                  <a:pt x="309" y="60"/>
                  <a:pt x="299" y="57"/>
                </a:cubicBezTo>
                <a:cubicBezTo>
                  <a:pt x="290" y="54"/>
                  <a:pt x="280" y="51"/>
                  <a:pt x="274" y="57"/>
                </a:cubicBezTo>
                <a:cubicBezTo>
                  <a:pt x="269" y="63"/>
                  <a:pt x="271" y="72"/>
                  <a:pt x="274" y="82"/>
                </a:cubicBezTo>
                <a:cubicBezTo>
                  <a:pt x="278" y="92"/>
                  <a:pt x="281" y="103"/>
                  <a:pt x="273" y="110"/>
                </a:cubicBezTo>
                <a:cubicBezTo>
                  <a:pt x="266" y="118"/>
                  <a:pt x="255" y="114"/>
                  <a:pt x="245" y="111"/>
                </a:cubicBezTo>
                <a:cubicBezTo>
                  <a:pt x="235" y="108"/>
                  <a:pt x="226" y="105"/>
                  <a:pt x="220" y="111"/>
                </a:cubicBezTo>
                <a:cubicBezTo>
                  <a:pt x="214" y="117"/>
                  <a:pt x="217" y="126"/>
                  <a:pt x="220" y="136"/>
                </a:cubicBezTo>
                <a:cubicBezTo>
                  <a:pt x="223" y="146"/>
                  <a:pt x="227" y="157"/>
                  <a:pt x="219" y="165"/>
                </a:cubicBezTo>
                <a:cubicBezTo>
                  <a:pt x="211" y="172"/>
                  <a:pt x="201" y="169"/>
                  <a:pt x="190" y="166"/>
                </a:cubicBezTo>
                <a:cubicBezTo>
                  <a:pt x="181" y="163"/>
                  <a:pt x="172" y="160"/>
                  <a:pt x="166" y="166"/>
                </a:cubicBezTo>
                <a:cubicBezTo>
                  <a:pt x="160" y="172"/>
                  <a:pt x="163" y="181"/>
                  <a:pt x="166" y="190"/>
                </a:cubicBezTo>
                <a:cubicBezTo>
                  <a:pt x="169" y="201"/>
                  <a:pt x="172" y="211"/>
                  <a:pt x="165" y="219"/>
                </a:cubicBezTo>
                <a:cubicBezTo>
                  <a:pt x="157" y="227"/>
                  <a:pt x="146" y="223"/>
                  <a:pt x="136" y="220"/>
                </a:cubicBezTo>
                <a:cubicBezTo>
                  <a:pt x="126" y="217"/>
                  <a:pt x="117" y="214"/>
                  <a:pt x="111" y="220"/>
                </a:cubicBezTo>
                <a:cubicBezTo>
                  <a:pt x="105" y="226"/>
                  <a:pt x="108" y="235"/>
                  <a:pt x="111" y="245"/>
                </a:cubicBezTo>
                <a:cubicBezTo>
                  <a:pt x="115" y="255"/>
                  <a:pt x="118" y="266"/>
                  <a:pt x="110" y="273"/>
                </a:cubicBezTo>
                <a:cubicBezTo>
                  <a:pt x="103" y="281"/>
                  <a:pt x="92" y="278"/>
                  <a:pt x="82" y="274"/>
                </a:cubicBezTo>
                <a:cubicBezTo>
                  <a:pt x="72" y="271"/>
                  <a:pt x="63" y="268"/>
                  <a:pt x="57" y="274"/>
                </a:cubicBezTo>
                <a:cubicBezTo>
                  <a:pt x="51" y="280"/>
                  <a:pt x="54" y="289"/>
                  <a:pt x="57" y="299"/>
                </a:cubicBezTo>
                <a:cubicBezTo>
                  <a:pt x="60" y="309"/>
                  <a:pt x="64" y="320"/>
                  <a:pt x="56" y="328"/>
                </a:cubicBezTo>
                <a:cubicBezTo>
                  <a:pt x="48" y="335"/>
                  <a:pt x="38" y="332"/>
                  <a:pt x="27" y="329"/>
                </a:cubicBezTo>
                <a:cubicBezTo>
                  <a:pt x="18" y="326"/>
                  <a:pt x="9" y="323"/>
                  <a:pt x="3" y="329"/>
                </a:cubicBezTo>
                <a:cubicBezTo>
                  <a:pt x="0" y="326"/>
                  <a:pt x="0" y="326"/>
                  <a:pt x="0" y="326"/>
                </a:cubicBezTo>
                <a:cubicBezTo>
                  <a:pt x="7" y="318"/>
                  <a:pt x="18" y="322"/>
                  <a:pt x="28" y="325"/>
                </a:cubicBezTo>
                <a:cubicBezTo>
                  <a:pt x="38" y="328"/>
                  <a:pt x="47" y="331"/>
                  <a:pt x="53" y="325"/>
                </a:cubicBezTo>
                <a:cubicBezTo>
                  <a:pt x="59" y="319"/>
                  <a:pt x="56" y="310"/>
                  <a:pt x="53" y="300"/>
                </a:cubicBezTo>
                <a:cubicBezTo>
                  <a:pt x="50" y="290"/>
                  <a:pt x="47" y="279"/>
                  <a:pt x="54" y="272"/>
                </a:cubicBezTo>
                <a:cubicBezTo>
                  <a:pt x="62" y="264"/>
                  <a:pt x="73" y="267"/>
                  <a:pt x="83" y="271"/>
                </a:cubicBezTo>
                <a:cubicBezTo>
                  <a:pt x="92" y="274"/>
                  <a:pt x="101" y="276"/>
                  <a:pt x="107" y="271"/>
                </a:cubicBezTo>
                <a:cubicBezTo>
                  <a:pt x="113" y="265"/>
                  <a:pt x="111" y="255"/>
                  <a:pt x="108" y="246"/>
                </a:cubicBezTo>
                <a:cubicBezTo>
                  <a:pt x="104" y="236"/>
                  <a:pt x="101" y="225"/>
                  <a:pt x="109" y="217"/>
                </a:cubicBezTo>
                <a:cubicBezTo>
                  <a:pt x="116" y="210"/>
                  <a:pt x="127" y="213"/>
                  <a:pt x="137" y="216"/>
                </a:cubicBezTo>
                <a:cubicBezTo>
                  <a:pt x="147" y="219"/>
                  <a:pt x="156" y="222"/>
                  <a:pt x="162" y="216"/>
                </a:cubicBezTo>
                <a:cubicBezTo>
                  <a:pt x="168" y="210"/>
                  <a:pt x="165" y="201"/>
                  <a:pt x="162" y="192"/>
                </a:cubicBezTo>
                <a:cubicBezTo>
                  <a:pt x="159" y="181"/>
                  <a:pt x="155" y="171"/>
                  <a:pt x="163" y="163"/>
                </a:cubicBezTo>
                <a:cubicBezTo>
                  <a:pt x="171" y="155"/>
                  <a:pt x="181" y="159"/>
                  <a:pt x="192" y="162"/>
                </a:cubicBezTo>
                <a:cubicBezTo>
                  <a:pt x="201" y="165"/>
                  <a:pt x="210" y="168"/>
                  <a:pt x="216" y="162"/>
                </a:cubicBezTo>
                <a:cubicBezTo>
                  <a:pt x="222" y="156"/>
                  <a:pt x="219" y="147"/>
                  <a:pt x="216" y="137"/>
                </a:cubicBezTo>
                <a:cubicBezTo>
                  <a:pt x="213" y="127"/>
                  <a:pt x="210" y="116"/>
                  <a:pt x="217" y="109"/>
                </a:cubicBezTo>
                <a:cubicBezTo>
                  <a:pt x="225" y="101"/>
                  <a:pt x="236" y="104"/>
                  <a:pt x="246" y="107"/>
                </a:cubicBezTo>
                <a:cubicBezTo>
                  <a:pt x="256" y="110"/>
                  <a:pt x="265" y="113"/>
                  <a:pt x="271" y="107"/>
                </a:cubicBezTo>
                <a:cubicBezTo>
                  <a:pt x="277" y="101"/>
                  <a:pt x="274" y="92"/>
                  <a:pt x="271" y="83"/>
                </a:cubicBezTo>
                <a:cubicBezTo>
                  <a:pt x="267" y="72"/>
                  <a:pt x="264" y="62"/>
                  <a:pt x="272" y="54"/>
                </a:cubicBezTo>
                <a:cubicBezTo>
                  <a:pt x="279" y="47"/>
                  <a:pt x="290" y="50"/>
                  <a:pt x="300" y="53"/>
                </a:cubicBezTo>
                <a:cubicBezTo>
                  <a:pt x="310" y="56"/>
                  <a:pt x="319" y="59"/>
                  <a:pt x="325" y="53"/>
                </a:cubicBezTo>
                <a:cubicBezTo>
                  <a:pt x="331" y="47"/>
                  <a:pt x="328" y="38"/>
                  <a:pt x="325" y="28"/>
                </a:cubicBezTo>
                <a:cubicBezTo>
                  <a:pt x="322" y="18"/>
                  <a:pt x="318" y="7"/>
                  <a:pt x="326" y="0"/>
                </a:cubicBezTo>
                <a:cubicBezTo>
                  <a:pt x="329" y="3"/>
                  <a:pt x="329" y="3"/>
                  <a:pt x="329" y="3"/>
                </a:cubicBezTo>
                <a:cubicBezTo>
                  <a:pt x="323" y="9"/>
                  <a:pt x="326" y="18"/>
                  <a:pt x="329" y="27"/>
                </a:cubicBezTo>
                <a:cubicBezTo>
                  <a:pt x="332" y="38"/>
                  <a:pt x="335" y="48"/>
                  <a:pt x="328" y="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"/>
          <p:cNvSpPr/>
          <p:nvPr userDrawn="1"/>
        </p:nvSpPr>
        <p:spPr bwMode="auto">
          <a:xfrm>
            <a:off x="4156075" y="5248275"/>
            <a:ext cx="657225" cy="654050"/>
          </a:xfrm>
          <a:custGeom>
            <a:avLst/>
            <a:gdLst>
              <a:gd name="T0" fmla="*/ 8 w 336"/>
              <a:gd name="T1" fmla="*/ 279 h 335"/>
              <a:gd name="T2" fmla="*/ 37 w 336"/>
              <a:gd name="T3" fmla="*/ 278 h 335"/>
              <a:gd name="T4" fmla="*/ 61 w 336"/>
              <a:gd name="T5" fmla="*/ 278 h 335"/>
              <a:gd name="T6" fmla="*/ 61 w 336"/>
              <a:gd name="T7" fmla="*/ 253 h 335"/>
              <a:gd name="T8" fmla="*/ 63 w 336"/>
              <a:gd name="T9" fmla="*/ 225 h 335"/>
              <a:gd name="T10" fmla="*/ 91 w 336"/>
              <a:gd name="T11" fmla="*/ 224 h 335"/>
              <a:gd name="T12" fmla="*/ 116 w 336"/>
              <a:gd name="T13" fmla="*/ 224 h 335"/>
              <a:gd name="T14" fmla="*/ 116 w 336"/>
              <a:gd name="T15" fmla="*/ 199 h 335"/>
              <a:gd name="T16" fmla="*/ 117 w 336"/>
              <a:gd name="T17" fmla="*/ 170 h 335"/>
              <a:gd name="T18" fmla="*/ 146 w 336"/>
              <a:gd name="T19" fmla="*/ 169 h 335"/>
              <a:gd name="T20" fmla="*/ 170 w 336"/>
              <a:gd name="T21" fmla="*/ 169 h 335"/>
              <a:gd name="T22" fmla="*/ 170 w 336"/>
              <a:gd name="T23" fmla="*/ 145 h 335"/>
              <a:gd name="T24" fmla="*/ 171 w 336"/>
              <a:gd name="T25" fmla="*/ 116 h 335"/>
              <a:gd name="T26" fmla="*/ 200 w 336"/>
              <a:gd name="T27" fmla="*/ 115 h 335"/>
              <a:gd name="T28" fmla="*/ 225 w 336"/>
              <a:gd name="T29" fmla="*/ 115 h 335"/>
              <a:gd name="T30" fmla="*/ 225 w 336"/>
              <a:gd name="T31" fmla="*/ 90 h 335"/>
              <a:gd name="T32" fmla="*/ 226 w 336"/>
              <a:gd name="T33" fmla="*/ 62 h 335"/>
              <a:gd name="T34" fmla="*/ 254 w 336"/>
              <a:gd name="T35" fmla="*/ 61 h 335"/>
              <a:gd name="T36" fmla="*/ 279 w 336"/>
              <a:gd name="T37" fmla="*/ 60 h 335"/>
              <a:gd name="T38" fmla="*/ 279 w 336"/>
              <a:gd name="T39" fmla="*/ 36 h 335"/>
              <a:gd name="T40" fmla="*/ 280 w 336"/>
              <a:gd name="T41" fmla="*/ 7 h 335"/>
              <a:gd name="T42" fmla="*/ 309 w 336"/>
              <a:gd name="T43" fmla="*/ 6 h 335"/>
              <a:gd name="T44" fmla="*/ 333 w 336"/>
              <a:gd name="T45" fmla="*/ 6 h 335"/>
              <a:gd name="T46" fmla="*/ 336 w 336"/>
              <a:gd name="T47" fmla="*/ 9 h 335"/>
              <a:gd name="T48" fmla="*/ 307 w 336"/>
              <a:gd name="T49" fmla="*/ 10 h 335"/>
              <a:gd name="T50" fmla="*/ 283 w 336"/>
              <a:gd name="T51" fmla="*/ 10 h 335"/>
              <a:gd name="T52" fmla="*/ 283 w 336"/>
              <a:gd name="T53" fmla="*/ 35 h 335"/>
              <a:gd name="T54" fmla="*/ 282 w 336"/>
              <a:gd name="T55" fmla="*/ 63 h 335"/>
              <a:gd name="T56" fmla="*/ 253 w 336"/>
              <a:gd name="T57" fmla="*/ 64 h 335"/>
              <a:gd name="T58" fmla="*/ 228 w 336"/>
              <a:gd name="T59" fmla="*/ 64 h 335"/>
              <a:gd name="T60" fmla="*/ 228 w 336"/>
              <a:gd name="T61" fmla="*/ 89 h 335"/>
              <a:gd name="T62" fmla="*/ 227 w 336"/>
              <a:gd name="T63" fmla="*/ 118 h 335"/>
              <a:gd name="T64" fmla="*/ 199 w 336"/>
              <a:gd name="T65" fmla="*/ 119 h 335"/>
              <a:gd name="T66" fmla="*/ 174 w 336"/>
              <a:gd name="T67" fmla="*/ 119 h 335"/>
              <a:gd name="T68" fmla="*/ 174 w 336"/>
              <a:gd name="T69" fmla="*/ 143 h 335"/>
              <a:gd name="T70" fmla="*/ 173 w 336"/>
              <a:gd name="T71" fmla="*/ 172 h 335"/>
              <a:gd name="T72" fmla="*/ 144 w 336"/>
              <a:gd name="T73" fmla="*/ 173 h 335"/>
              <a:gd name="T74" fmla="*/ 120 w 336"/>
              <a:gd name="T75" fmla="*/ 173 h 335"/>
              <a:gd name="T76" fmla="*/ 120 w 336"/>
              <a:gd name="T77" fmla="*/ 198 h 335"/>
              <a:gd name="T78" fmla="*/ 119 w 336"/>
              <a:gd name="T79" fmla="*/ 226 h 335"/>
              <a:gd name="T80" fmla="*/ 90 w 336"/>
              <a:gd name="T81" fmla="*/ 227 h 335"/>
              <a:gd name="T82" fmla="*/ 65 w 336"/>
              <a:gd name="T83" fmla="*/ 228 h 335"/>
              <a:gd name="T84" fmla="*/ 65 w 336"/>
              <a:gd name="T85" fmla="*/ 252 h 335"/>
              <a:gd name="T86" fmla="*/ 64 w 336"/>
              <a:gd name="T87" fmla="*/ 281 h 335"/>
              <a:gd name="T88" fmla="*/ 36 w 336"/>
              <a:gd name="T89" fmla="*/ 282 h 335"/>
              <a:gd name="T90" fmla="*/ 11 w 336"/>
              <a:gd name="T91" fmla="*/ 282 h 335"/>
              <a:gd name="T92" fmla="*/ 11 w 336"/>
              <a:gd name="T93" fmla="*/ 307 h 335"/>
              <a:gd name="T94" fmla="*/ 10 w 336"/>
              <a:gd name="T95" fmla="*/ 335 h 335"/>
              <a:gd name="T96" fmla="*/ 7 w 336"/>
              <a:gd name="T97" fmla="*/ 332 h 335"/>
              <a:gd name="T98" fmla="*/ 7 w 336"/>
              <a:gd name="T99" fmla="*/ 308 h 335"/>
              <a:gd name="T100" fmla="*/ 8 w 336"/>
              <a:gd name="T101" fmla="*/ 27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335">
                <a:moveTo>
                  <a:pt x="8" y="279"/>
                </a:moveTo>
                <a:cubicBezTo>
                  <a:pt x="16" y="271"/>
                  <a:pt x="26" y="275"/>
                  <a:pt x="37" y="278"/>
                </a:cubicBezTo>
                <a:cubicBezTo>
                  <a:pt x="46" y="281"/>
                  <a:pt x="55" y="284"/>
                  <a:pt x="61" y="278"/>
                </a:cubicBezTo>
                <a:cubicBezTo>
                  <a:pt x="67" y="272"/>
                  <a:pt x="64" y="263"/>
                  <a:pt x="61" y="253"/>
                </a:cubicBezTo>
                <a:cubicBezTo>
                  <a:pt x="58" y="243"/>
                  <a:pt x="55" y="232"/>
                  <a:pt x="63" y="225"/>
                </a:cubicBezTo>
                <a:cubicBezTo>
                  <a:pt x="70" y="217"/>
                  <a:pt x="81" y="220"/>
                  <a:pt x="91" y="224"/>
                </a:cubicBezTo>
                <a:cubicBezTo>
                  <a:pt x="101" y="227"/>
                  <a:pt x="110" y="230"/>
                  <a:pt x="116" y="224"/>
                </a:cubicBezTo>
                <a:cubicBezTo>
                  <a:pt x="122" y="218"/>
                  <a:pt x="119" y="209"/>
                  <a:pt x="116" y="199"/>
                </a:cubicBezTo>
                <a:cubicBezTo>
                  <a:pt x="113" y="189"/>
                  <a:pt x="109" y="178"/>
                  <a:pt x="117" y="170"/>
                </a:cubicBezTo>
                <a:cubicBezTo>
                  <a:pt x="125" y="163"/>
                  <a:pt x="135" y="166"/>
                  <a:pt x="146" y="169"/>
                </a:cubicBezTo>
                <a:cubicBezTo>
                  <a:pt x="155" y="172"/>
                  <a:pt x="164" y="175"/>
                  <a:pt x="170" y="169"/>
                </a:cubicBezTo>
                <a:cubicBezTo>
                  <a:pt x="176" y="163"/>
                  <a:pt x="173" y="154"/>
                  <a:pt x="170" y="145"/>
                </a:cubicBezTo>
                <a:cubicBezTo>
                  <a:pt x="167" y="134"/>
                  <a:pt x="164" y="124"/>
                  <a:pt x="171" y="116"/>
                </a:cubicBezTo>
                <a:cubicBezTo>
                  <a:pt x="179" y="108"/>
                  <a:pt x="190" y="112"/>
                  <a:pt x="200" y="115"/>
                </a:cubicBezTo>
                <a:cubicBezTo>
                  <a:pt x="209" y="118"/>
                  <a:pt x="219" y="121"/>
                  <a:pt x="225" y="115"/>
                </a:cubicBezTo>
                <a:cubicBezTo>
                  <a:pt x="230" y="109"/>
                  <a:pt x="228" y="100"/>
                  <a:pt x="225" y="90"/>
                </a:cubicBezTo>
                <a:cubicBezTo>
                  <a:pt x="221" y="80"/>
                  <a:pt x="218" y="69"/>
                  <a:pt x="226" y="62"/>
                </a:cubicBezTo>
                <a:cubicBezTo>
                  <a:pt x="233" y="54"/>
                  <a:pt x="244" y="57"/>
                  <a:pt x="254" y="61"/>
                </a:cubicBezTo>
                <a:cubicBezTo>
                  <a:pt x="264" y="64"/>
                  <a:pt x="273" y="66"/>
                  <a:pt x="279" y="60"/>
                </a:cubicBezTo>
                <a:cubicBezTo>
                  <a:pt x="285" y="55"/>
                  <a:pt x="282" y="45"/>
                  <a:pt x="279" y="36"/>
                </a:cubicBezTo>
                <a:cubicBezTo>
                  <a:pt x="276" y="26"/>
                  <a:pt x="272" y="15"/>
                  <a:pt x="280" y="7"/>
                </a:cubicBezTo>
                <a:cubicBezTo>
                  <a:pt x="288" y="0"/>
                  <a:pt x="298" y="3"/>
                  <a:pt x="309" y="6"/>
                </a:cubicBezTo>
                <a:cubicBezTo>
                  <a:pt x="318" y="9"/>
                  <a:pt x="327" y="12"/>
                  <a:pt x="333" y="6"/>
                </a:cubicBezTo>
                <a:cubicBezTo>
                  <a:pt x="336" y="9"/>
                  <a:pt x="336" y="9"/>
                  <a:pt x="336" y="9"/>
                </a:cubicBezTo>
                <a:cubicBezTo>
                  <a:pt x="328" y="17"/>
                  <a:pt x="318" y="13"/>
                  <a:pt x="307" y="10"/>
                </a:cubicBezTo>
                <a:cubicBezTo>
                  <a:pt x="298" y="7"/>
                  <a:pt x="289" y="4"/>
                  <a:pt x="283" y="10"/>
                </a:cubicBezTo>
                <a:cubicBezTo>
                  <a:pt x="277" y="16"/>
                  <a:pt x="280" y="25"/>
                  <a:pt x="283" y="35"/>
                </a:cubicBezTo>
                <a:cubicBezTo>
                  <a:pt x="286" y="45"/>
                  <a:pt x="289" y="56"/>
                  <a:pt x="282" y="63"/>
                </a:cubicBezTo>
                <a:cubicBezTo>
                  <a:pt x="274" y="71"/>
                  <a:pt x="263" y="68"/>
                  <a:pt x="253" y="64"/>
                </a:cubicBezTo>
                <a:cubicBezTo>
                  <a:pt x="243" y="61"/>
                  <a:pt x="234" y="58"/>
                  <a:pt x="228" y="64"/>
                </a:cubicBezTo>
                <a:cubicBezTo>
                  <a:pt x="222" y="70"/>
                  <a:pt x="225" y="79"/>
                  <a:pt x="228" y="89"/>
                </a:cubicBezTo>
                <a:cubicBezTo>
                  <a:pt x="232" y="99"/>
                  <a:pt x="235" y="110"/>
                  <a:pt x="227" y="118"/>
                </a:cubicBezTo>
                <a:cubicBezTo>
                  <a:pt x="220" y="125"/>
                  <a:pt x="209" y="122"/>
                  <a:pt x="199" y="119"/>
                </a:cubicBezTo>
                <a:cubicBezTo>
                  <a:pt x="189" y="116"/>
                  <a:pt x="180" y="113"/>
                  <a:pt x="174" y="119"/>
                </a:cubicBezTo>
                <a:cubicBezTo>
                  <a:pt x="168" y="125"/>
                  <a:pt x="171" y="134"/>
                  <a:pt x="174" y="143"/>
                </a:cubicBezTo>
                <a:cubicBezTo>
                  <a:pt x="177" y="154"/>
                  <a:pt x="181" y="164"/>
                  <a:pt x="173" y="172"/>
                </a:cubicBezTo>
                <a:cubicBezTo>
                  <a:pt x="165" y="180"/>
                  <a:pt x="155" y="176"/>
                  <a:pt x="144" y="173"/>
                </a:cubicBezTo>
                <a:cubicBezTo>
                  <a:pt x="135" y="170"/>
                  <a:pt x="126" y="167"/>
                  <a:pt x="120" y="173"/>
                </a:cubicBezTo>
                <a:cubicBezTo>
                  <a:pt x="114" y="179"/>
                  <a:pt x="117" y="188"/>
                  <a:pt x="120" y="198"/>
                </a:cubicBezTo>
                <a:cubicBezTo>
                  <a:pt x="123" y="208"/>
                  <a:pt x="126" y="219"/>
                  <a:pt x="119" y="226"/>
                </a:cubicBezTo>
                <a:cubicBezTo>
                  <a:pt x="111" y="234"/>
                  <a:pt x="100" y="231"/>
                  <a:pt x="90" y="227"/>
                </a:cubicBezTo>
                <a:cubicBezTo>
                  <a:pt x="80" y="224"/>
                  <a:pt x="71" y="222"/>
                  <a:pt x="65" y="228"/>
                </a:cubicBezTo>
                <a:cubicBezTo>
                  <a:pt x="59" y="233"/>
                  <a:pt x="62" y="243"/>
                  <a:pt x="65" y="252"/>
                </a:cubicBezTo>
                <a:cubicBezTo>
                  <a:pt x="68" y="262"/>
                  <a:pt x="72" y="273"/>
                  <a:pt x="64" y="281"/>
                </a:cubicBezTo>
                <a:cubicBezTo>
                  <a:pt x="57" y="288"/>
                  <a:pt x="46" y="285"/>
                  <a:pt x="36" y="282"/>
                </a:cubicBezTo>
                <a:cubicBezTo>
                  <a:pt x="26" y="279"/>
                  <a:pt x="17" y="276"/>
                  <a:pt x="11" y="282"/>
                </a:cubicBezTo>
                <a:cubicBezTo>
                  <a:pt x="5" y="288"/>
                  <a:pt x="8" y="297"/>
                  <a:pt x="11" y="307"/>
                </a:cubicBezTo>
                <a:cubicBezTo>
                  <a:pt x="14" y="317"/>
                  <a:pt x="17" y="328"/>
                  <a:pt x="10" y="335"/>
                </a:cubicBezTo>
                <a:cubicBezTo>
                  <a:pt x="7" y="332"/>
                  <a:pt x="7" y="332"/>
                  <a:pt x="7" y="332"/>
                </a:cubicBezTo>
                <a:cubicBezTo>
                  <a:pt x="13" y="326"/>
                  <a:pt x="10" y="317"/>
                  <a:pt x="7" y="308"/>
                </a:cubicBezTo>
                <a:cubicBezTo>
                  <a:pt x="4" y="297"/>
                  <a:pt x="0" y="287"/>
                  <a:pt x="8" y="2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3"/>
          <p:cNvSpPr/>
          <p:nvPr userDrawn="1"/>
        </p:nvSpPr>
        <p:spPr bwMode="auto">
          <a:xfrm>
            <a:off x="6489700" y="1217613"/>
            <a:ext cx="1489075" cy="1487488"/>
          </a:xfrm>
          <a:custGeom>
            <a:avLst/>
            <a:gdLst>
              <a:gd name="T0" fmla="*/ 726 w 762"/>
              <a:gd name="T1" fmla="*/ 36 h 762"/>
              <a:gd name="T2" fmla="*/ 726 w 762"/>
              <a:gd name="T3" fmla="*/ 163 h 762"/>
              <a:gd name="T4" fmla="*/ 163 w 762"/>
              <a:gd name="T5" fmla="*/ 727 h 762"/>
              <a:gd name="T6" fmla="*/ 35 w 762"/>
              <a:gd name="T7" fmla="*/ 727 h 762"/>
              <a:gd name="T8" fmla="*/ 35 w 762"/>
              <a:gd name="T9" fmla="*/ 727 h 762"/>
              <a:gd name="T10" fmla="*/ 35 w 762"/>
              <a:gd name="T11" fmla="*/ 599 h 762"/>
              <a:gd name="T12" fmla="*/ 599 w 762"/>
              <a:gd name="T13" fmla="*/ 36 h 762"/>
              <a:gd name="T14" fmla="*/ 726 w 762"/>
              <a:gd name="T15" fmla="*/ 3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2" h="762">
                <a:moveTo>
                  <a:pt x="726" y="36"/>
                </a:moveTo>
                <a:cubicBezTo>
                  <a:pt x="762" y="71"/>
                  <a:pt x="762" y="128"/>
                  <a:pt x="726" y="163"/>
                </a:cubicBezTo>
                <a:cubicBezTo>
                  <a:pt x="163" y="727"/>
                  <a:pt x="163" y="727"/>
                  <a:pt x="163" y="727"/>
                </a:cubicBezTo>
                <a:cubicBezTo>
                  <a:pt x="127" y="762"/>
                  <a:pt x="70" y="762"/>
                  <a:pt x="35" y="727"/>
                </a:cubicBezTo>
                <a:cubicBezTo>
                  <a:pt x="35" y="727"/>
                  <a:pt x="35" y="727"/>
                  <a:pt x="35" y="727"/>
                </a:cubicBezTo>
                <a:cubicBezTo>
                  <a:pt x="0" y="692"/>
                  <a:pt x="0" y="635"/>
                  <a:pt x="35" y="599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634" y="0"/>
                  <a:pt x="691" y="0"/>
                  <a:pt x="726" y="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4"/>
          <p:cNvSpPr/>
          <p:nvPr userDrawn="1"/>
        </p:nvSpPr>
        <p:spPr bwMode="auto">
          <a:xfrm>
            <a:off x="7683500" y="1422400"/>
            <a:ext cx="893763" cy="890588"/>
          </a:xfrm>
          <a:custGeom>
            <a:avLst/>
            <a:gdLst>
              <a:gd name="T0" fmla="*/ 422 w 457"/>
              <a:gd name="T1" fmla="*/ 35 h 456"/>
              <a:gd name="T2" fmla="*/ 422 w 457"/>
              <a:gd name="T3" fmla="*/ 162 h 456"/>
              <a:gd name="T4" fmla="*/ 163 w 457"/>
              <a:gd name="T5" fmla="*/ 421 h 456"/>
              <a:gd name="T6" fmla="*/ 35 w 457"/>
              <a:gd name="T7" fmla="*/ 421 h 456"/>
              <a:gd name="T8" fmla="*/ 35 w 457"/>
              <a:gd name="T9" fmla="*/ 421 h 456"/>
              <a:gd name="T10" fmla="*/ 35 w 457"/>
              <a:gd name="T11" fmla="*/ 294 h 456"/>
              <a:gd name="T12" fmla="*/ 294 w 457"/>
              <a:gd name="T13" fmla="*/ 35 h 456"/>
              <a:gd name="T14" fmla="*/ 422 w 457"/>
              <a:gd name="T15" fmla="*/ 35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7" h="456">
                <a:moveTo>
                  <a:pt x="422" y="35"/>
                </a:moveTo>
                <a:cubicBezTo>
                  <a:pt x="457" y="70"/>
                  <a:pt x="457" y="127"/>
                  <a:pt x="422" y="162"/>
                </a:cubicBezTo>
                <a:cubicBezTo>
                  <a:pt x="163" y="421"/>
                  <a:pt x="163" y="421"/>
                  <a:pt x="163" y="421"/>
                </a:cubicBezTo>
                <a:cubicBezTo>
                  <a:pt x="128" y="456"/>
                  <a:pt x="70" y="456"/>
                  <a:pt x="35" y="421"/>
                </a:cubicBezTo>
                <a:cubicBezTo>
                  <a:pt x="35" y="421"/>
                  <a:pt x="35" y="421"/>
                  <a:pt x="35" y="421"/>
                </a:cubicBezTo>
                <a:cubicBezTo>
                  <a:pt x="0" y="386"/>
                  <a:pt x="0" y="329"/>
                  <a:pt x="35" y="294"/>
                </a:cubicBezTo>
                <a:cubicBezTo>
                  <a:pt x="294" y="35"/>
                  <a:pt x="294" y="35"/>
                  <a:pt x="294" y="35"/>
                </a:cubicBezTo>
                <a:cubicBezTo>
                  <a:pt x="329" y="0"/>
                  <a:pt x="386" y="0"/>
                  <a:pt x="422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"/>
          <p:cNvSpPr/>
          <p:nvPr userDrawn="1"/>
        </p:nvSpPr>
        <p:spPr bwMode="auto">
          <a:xfrm>
            <a:off x="4030663" y="1473200"/>
            <a:ext cx="1257300" cy="1257300"/>
          </a:xfrm>
          <a:custGeom>
            <a:avLst/>
            <a:gdLst>
              <a:gd name="T0" fmla="*/ 608 w 643"/>
              <a:gd name="T1" fmla="*/ 35 h 644"/>
              <a:gd name="T2" fmla="*/ 608 w 643"/>
              <a:gd name="T3" fmla="*/ 163 h 644"/>
              <a:gd name="T4" fmla="*/ 163 w 643"/>
              <a:gd name="T5" fmla="*/ 609 h 644"/>
              <a:gd name="T6" fmla="*/ 35 w 643"/>
              <a:gd name="T7" fmla="*/ 609 h 644"/>
              <a:gd name="T8" fmla="*/ 35 w 643"/>
              <a:gd name="T9" fmla="*/ 609 h 644"/>
              <a:gd name="T10" fmla="*/ 35 w 643"/>
              <a:gd name="T11" fmla="*/ 481 h 644"/>
              <a:gd name="T12" fmla="*/ 480 w 643"/>
              <a:gd name="T13" fmla="*/ 35 h 644"/>
              <a:gd name="T14" fmla="*/ 608 w 643"/>
              <a:gd name="T15" fmla="*/ 35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3" h="644">
                <a:moveTo>
                  <a:pt x="608" y="35"/>
                </a:moveTo>
                <a:cubicBezTo>
                  <a:pt x="643" y="71"/>
                  <a:pt x="643" y="128"/>
                  <a:pt x="608" y="163"/>
                </a:cubicBezTo>
                <a:cubicBezTo>
                  <a:pt x="163" y="609"/>
                  <a:pt x="163" y="609"/>
                  <a:pt x="163" y="609"/>
                </a:cubicBezTo>
                <a:cubicBezTo>
                  <a:pt x="127" y="644"/>
                  <a:pt x="70" y="644"/>
                  <a:pt x="35" y="609"/>
                </a:cubicBezTo>
                <a:cubicBezTo>
                  <a:pt x="35" y="609"/>
                  <a:pt x="35" y="609"/>
                  <a:pt x="35" y="609"/>
                </a:cubicBezTo>
                <a:cubicBezTo>
                  <a:pt x="0" y="573"/>
                  <a:pt x="0" y="516"/>
                  <a:pt x="35" y="481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516" y="0"/>
                  <a:pt x="573" y="0"/>
                  <a:pt x="608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6"/>
          <p:cNvSpPr/>
          <p:nvPr userDrawn="1"/>
        </p:nvSpPr>
        <p:spPr bwMode="auto">
          <a:xfrm>
            <a:off x="6821488" y="4119563"/>
            <a:ext cx="1257300" cy="1257300"/>
          </a:xfrm>
          <a:custGeom>
            <a:avLst/>
            <a:gdLst>
              <a:gd name="T0" fmla="*/ 608 w 643"/>
              <a:gd name="T1" fmla="*/ 35 h 644"/>
              <a:gd name="T2" fmla="*/ 608 w 643"/>
              <a:gd name="T3" fmla="*/ 163 h 644"/>
              <a:gd name="T4" fmla="*/ 162 w 643"/>
              <a:gd name="T5" fmla="*/ 609 h 644"/>
              <a:gd name="T6" fmla="*/ 35 w 643"/>
              <a:gd name="T7" fmla="*/ 609 h 644"/>
              <a:gd name="T8" fmla="*/ 35 w 643"/>
              <a:gd name="T9" fmla="*/ 609 h 644"/>
              <a:gd name="T10" fmla="*/ 35 w 643"/>
              <a:gd name="T11" fmla="*/ 481 h 644"/>
              <a:gd name="T12" fmla="*/ 480 w 643"/>
              <a:gd name="T13" fmla="*/ 35 h 644"/>
              <a:gd name="T14" fmla="*/ 608 w 643"/>
              <a:gd name="T15" fmla="*/ 35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3" h="644">
                <a:moveTo>
                  <a:pt x="608" y="35"/>
                </a:moveTo>
                <a:cubicBezTo>
                  <a:pt x="643" y="71"/>
                  <a:pt x="643" y="128"/>
                  <a:pt x="608" y="163"/>
                </a:cubicBezTo>
                <a:cubicBezTo>
                  <a:pt x="162" y="609"/>
                  <a:pt x="162" y="609"/>
                  <a:pt x="162" y="609"/>
                </a:cubicBezTo>
                <a:cubicBezTo>
                  <a:pt x="127" y="644"/>
                  <a:pt x="70" y="644"/>
                  <a:pt x="35" y="609"/>
                </a:cubicBezTo>
                <a:cubicBezTo>
                  <a:pt x="35" y="609"/>
                  <a:pt x="35" y="609"/>
                  <a:pt x="35" y="609"/>
                </a:cubicBezTo>
                <a:cubicBezTo>
                  <a:pt x="0" y="573"/>
                  <a:pt x="0" y="516"/>
                  <a:pt x="35" y="481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516" y="0"/>
                  <a:pt x="573" y="0"/>
                  <a:pt x="608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7"/>
          <p:cNvSpPr/>
          <p:nvPr userDrawn="1"/>
        </p:nvSpPr>
        <p:spPr bwMode="auto">
          <a:xfrm>
            <a:off x="6689725" y="898525"/>
            <a:ext cx="401638" cy="403225"/>
          </a:xfrm>
          <a:custGeom>
            <a:avLst/>
            <a:gdLst>
              <a:gd name="T0" fmla="*/ 169 w 206"/>
              <a:gd name="T1" fmla="*/ 36 h 206"/>
              <a:gd name="T2" fmla="*/ 169 w 206"/>
              <a:gd name="T3" fmla="*/ 169 h 206"/>
              <a:gd name="T4" fmla="*/ 36 w 206"/>
              <a:gd name="T5" fmla="*/ 169 h 206"/>
              <a:gd name="T6" fmla="*/ 36 w 206"/>
              <a:gd name="T7" fmla="*/ 36 h 206"/>
              <a:gd name="T8" fmla="*/ 169 w 206"/>
              <a:gd name="T9" fmla="*/ 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6"/>
                </a:moveTo>
                <a:cubicBezTo>
                  <a:pt x="206" y="73"/>
                  <a:pt x="206" y="132"/>
                  <a:pt x="169" y="169"/>
                </a:cubicBezTo>
                <a:cubicBezTo>
                  <a:pt x="132" y="206"/>
                  <a:pt x="73" y="206"/>
                  <a:pt x="36" y="169"/>
                </a:cubicBezTo>
                <a:cubicBezTo>
                  <a:pt x="0" y="132"/>
                  <a:pt x="0" y="73"/>
                  <a:pt x="36" y="36"/>
                </a:cubicBezTo>
                <a:cubicBezTo>
                  <a:pt x="73" y="0"/>
                  <a:pt x="132" y="0"/>
                  <a:pt x="169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8"/>
          <p:cNvSpPr/>
          <p:nvPr userDrawn="1"/>
        </p:nvSpPr>
        <p:spPr bwMode="auto">
          <a:xfrm>
            <a:off x="7896225" y="887413"/>
            <a:ext cx="401638" cy="401638"/>
          </a:xfrm>
          <a:custGeom>
            <a:avLst/>
            <a:gdLst>
              <a:gd name="T0" fmla="*/ 169 w 205"/>
              <a:gd name="T1" fmla="*/ 36 h 206"/>
              <a:gd name="T2" fmla="*/ 169 w 205"/>
              <a:gd name="T3" fmla="*/ 169 h 206"/>
              <a:gd name="T4" fmla="*/ 36 w 205"/>
              <a:gd name="T5" fmla="*/ 169 h 206"/>
              <a:gd name="T6" fmla="*/ 36 w 205"/>
              <a:gd name="T7" fmla="*/ 36 h 206"/>
              <a:gd name="T8" fmla="*/ 169 w 205"/>
              <a:gd name="T9" fmla="*/ 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6">
                <a:moveTo>
                  <a:pt x="169" y="36"/>
                </a:moveTo>
                <a:cubicBezTo>
                  <a:pt x="205" y="73"/>
                  <a:pt x="205" y="132"/>
                  <a:pt x="169" y="169"/>
                </a:cubicBezTo>
                <a:cubicBezTo>
                  <a:pt x="132" y="206"/>
                  <a:pt x="73" y="206"/>
                  <a:pt x="36" y="169"/>
                </a:cubicBezTo>
                <a:cubicBezTo>
                  <a:pt x="0" y="132"/>
                  <a:pt x="0" y="73"/>
                  <a:pt x="36" y="36"/>
                </a:cubicBezTo>
                <a:cubicBezTo>
                  <a:pt x="73" y="0"/>
                  <a:pt x="132" y="0"/>
                  <a:pt x="169" y="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9"/>
          <p:cNvSpPr/>
          <p:nvPr userDrawn="1"/>
        </p:nvSpPr>
        <p:spPr bwMode="auto">
          <a:xfrm>
            <a:off x="6465888" y="5314950"/>
            <a:ext cx="403225" cy="401638"/>
          </a:xfrm>
          <a:custGeom>
            <a:avLst/>
            <a:gdLst>
              <a:gd name="T0" fmla="*/ 169 w 206"/>
              <a:gd name="T1" fmla="*/ 36 h 206"/>
              <a:gd name="T2" fmla="*/ 169 w 206"/>
              <a:gd name="T3" fmla="*/ 169 h 206"/>
              <a:gd name="T4" fmla="*/ 36 w 206"/>
              <a:gd name="T5" fmla="*/ 169 h 206"/>
              <a:gd name="T6" fmla="*/ 36 w 206"/>
              <a:gd name="T7" fmla="*/ 36 h 206"/>
              <a:gd name="T8" fmla="*/ 169 w 206"/>
              <a:gd name="T9" fmla="*/ 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6"/>
                </a:moveTo>
                <a:cubicBezTo>
                  <a:pt x="206" y="73"/>
                  <a:pt x="206" y="132"/>
                  <a:pt x="169" y="169"/>
                </a:cubicBezTo>
                <a:cubicBezTo>
                  <a:pt x="132" y="206"/>
                  <a:pt x="73" y="206"/>
                  <a:pt x="36" y="169"/>
                </a:cubicBezTo>
                <a:cubicBezTo>
                  <a:pt x="0" y="132"/>
                  <a:pt x="0" y="73"/>
                  <a:pt x="36" y="36"/>
                </a:cubicBezTo>
                <a:cubicBezTo>
                  <a:pt x="73" y="0"/>
                  <a:pt x="132" y="0"/>
                  <a:pt x="169" y="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4"/>
          <p:cNvSpPr>
            <a:spLocks noEditPoints="1"/>
          </p:cNvSpPr>
          <p:nvPr userDrawn="1"/>
        </p:nvSpPr>
        <p:spPr bwMode="auto">
          <a:xfrm>
            <a:off x="0" y="-1038226"/>
            <a:ext cx="6738938" cy="3730625"/>
          </a:xfrm>
          <a:custGeom>
            <a:avLst/>
            <a:gdLst>
              <a:gd name="T0" fmla="*/ 0 w 4245"/>
              <a:gd name="T1" fmla="*/ 1381 h 2350"/>
              <a:gd name="T2" fmla="*/ 0 w 4245"/>
              <a:gd name="T3" fmla="*/ 1399 h 2350"/>
              <a:gd name="T4" fmla="*/ 846 w 4245"/>
              <a:gd name="T5" fmla="*/ 2245 h 2350"/>
              <a:gd name="T6" fmla="*/ 855 w 4245"/>
              <a:gd name="T7" fmla="*/ 2236 h 2350"/>
              <a:gd name="T8" fmla="*/ 0 w 4245"/>
              <a:gd name="T9" fmla="*/ 1381 h 2350"/>
              <a:gd name="T10" fmla="*/ 3763 w 4245"/>
              <a:gd name="T11" fmla="*/ 0 h 2350"/>
              <a:gd name="T12" fmla="*/ 3745 w 4245"/>
              <a:gd name="T13" fmla="*/ 0 h 2350"/>
              <a:gd name="T14" fmla="*/ 4227 w 4245"/>
              <a:gd name="T15" fmla="*/ 482 h 2350"/>
              <a:gd name="T16" fmla="*/ 2367 w 4245"/>
              <a:gd name="T17" fmla="*/ 2342 h 2350"/>
              <a:gd name="T18" fmla="*/ 2376 w 4245"/>
              <a:gd name="T19" fmla="*/ 2350 h 2350"/>
              <a:gd name="T20" fmla="*/ 4245 w 4245"/>
              <a:gd name="T21" fmla="*/ 482 h 2350"/>
              <a:gd name="T22" fmla="*/ 3763 w 4245"/>
              <a:gd name="T23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45" h="2350">
                <a:moveTo>
                  <a:pt x="0" y="1381"/>
                </a:moveTo>
                <a:lnTo>
                  <a:pt x="0" y="1399"/>
                </a:lnTo>
                <a:lnTo>
                  <a:pt x="846" y="2245"/>
                </a:lnTo>
                <a:lnTo>
                  <a:pt x="855" y="2236"/>
                </a:lnTo>
                <a:lnTo>
                  <a:pt x="0" y="1381"/>
                </a:lnTo>
                <a:moveTo>
                  <a:pt x="3763" y="0"/>
                </a:moveTo>
                <a:lnTo>
                  <a:pt x="3745" y="0"/>
                </a:lnTo>
                <a:lnTo>
                  <a:pt x="4227" y="482"/>
                </a:lnTo>
                <a:lnTo>
                  <a:pt x="2367" y="2342"/>
                </a:lnTo>
                <a:lnTo>
                  <a:pt x="2376" y="2350"/>
                </a:lnTo>
                <a:lnTo>
                  <a:pt x="4245" y="482"/>
                </a:lnTo>
                <a:lnTo>
                  <a:pt x="37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2879324" y="2779088"/>
            <a:ext cx="6433352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79325" y="3350531"/>
            <a:ext cx="6433352" cy="767764"/>
          </a:xfrm>
        </p:spPr>
        <p:txBody>
          <a:bodyPr anchor="b">
            <a:normAutofit/>
          </a:bodyPr>
          <a:lstStyle>
            <a:lvl1pPr algn="ctr">
              <a:defRPr sz="3600" b="1" spc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4392" y="1482278"/>
            <a:ext cx="2990141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03251" y="4447915"/>
            <a:ext cx="869949" cy="7829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2" y="449363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7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5357392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72" name="Rounded Rectangle 71"/>
          <p:cNvSpPr/>
          <p:nvPr userDrawn="1"/>
        </p:nvSpPr>
        <p:spPr>
          <a:xfrm>
            <a:off x="4535315" y="4447915"/>
            <a:ext cx="869949" cy="78295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616456" y="449363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54133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48722" y="5357392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76" name="Rounded Rectangle 75"/>
          <p:cNvSpPr/>
          <p:nvPr userDrawn="1"/>
        </p:nvSpPr>
        <p:spPr>
          <a:xfrm>
            <a:off x="8504770" y="4447915"/>
            <a:ext cx="869949" cy="78295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585911" y="449363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510184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504773" y="5357392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7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5554133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510184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4588234" y="1482278"/>
            <a:ext cx="2990141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8504770" y="1482278"/>
            <a:ext cx="2990141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uiExpand="1"/>
      <p:bldP spid="44" grpId="0" uiExpan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474133" y="1715377"/>
            <a:ext cx="1947333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03251" y="176109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805521" y="171537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05519" y="202511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10706103" y="1715377"/>
            <a:ext cx="1937455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0787243" y="176109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584746" y="171537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252638" y="202511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-474133" y="3193657"/>
            <a:ext cx="1947333" cy="7829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03251" y="323937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805521" y="319365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805519" y="3503390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6" name="Rounded Rectangle 35"/>
          <p:cNvSpPr/>
          <p:nvPr userDrawn="1"/>
        </p:nvSpPr>
        <p:spPr>
          <a:xfrm>
            <a:off x="10706103" y="3193657"/>
            <a:ext cx="1937455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0787243" y="323937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584746" y="319365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252638" y="3503390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-474133" y="4671937"/>
            <a:ext cx="1947333" cy="78295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603251" y="47176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805521" y="467193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805519" y="49816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4" name="Rounded Rectangle 43"/>
          <p:cNvSpPr/>
          <p:nvPr userDrawn="1"/>
        </p:nvSpPr>
        <p:spPr>
          <a:xfrm>
            <a:off x="10706103" y="4671937"/>
            <a:ext cx="1937455" cy="78295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0787243" y="47176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7584746" y="467193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252638" y="49816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49" name="Rounded Rectangle 4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ounded Rectangle 4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44176" y="1638675"/>
            <a:ext cx="3030357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101380" y="168439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9" name="Rounded Rectangle 2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918408" y="1827910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03251" y="2588938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2979949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5" name="Rounded Rectangle 64"/>
          <p:cNvSpPr/>
          <p:nvPr userDrawn="1"/>
        </p:nvSpPr>
        <p:spPr>
          <a:xfrm>
            <a:off x="4548717" y="1638675"/>
            <a:ext cx="3071283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847" y="168439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5818720" y="1827910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48717" y="2588938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48722" y="2979949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10" name="Rounded Rectangle 109"/>
          <p:cNvSpPr/>
          <p:nvPr userDrawn="1"/>
        </p:nvSpPr>
        <p:spPr>
          <a:xfrm>
            <a:off x="8504768" y="1638675"/>
            <a:ext cx="3071283" cy="7829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002898" y="168439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752193" y="1827910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8504768" y="2588938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504773" y="2979949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30" name="Rounded Rectangle 129"/>
          <p:cNvSpPr/>
          <p:nvPr userDrawn="1"/>
        </p:nvSpPr>
        <p:spPr>
          <a:xfrm>
            <a:off x="644179" y="4066912"/>
            <a:ext cx="3030356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101380" y="4112633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918408" y="4254871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603251" y="5017174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03256" y="5428506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45" name="Rounded Rectangle 144"/>
          <p:cNvSpPr/>
          <p:nvPr userDrawn="1"/>
        </p:nvSpPr>
        <p:spPr>
          <a:xfrm>
            <a:off x="4548720" y="4066912"/>
            <a:ext cx="3071280" cy="78295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046847" y="4112633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818720" y="4254871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548717" y="5017174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548722" y="5428506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55" name="Rounded Rectangle 154"/>
          <p:cNvSpPr/>
          <p:nvPr userDrawn="1"/>
        </p:nvSpPr>
        <p:spPr>
          <a:xfrm>
            <a:off x="8504771" y="4066912"/>
            <a:ext cx="3071280" cy="78295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002898" y="4112633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9752193" y="4254871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8504768" y="5017174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8504773" y="5428506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1" name="Rounded Rectangle 20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23715" y="173011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27856" y="2143841"/>
            <a:ext cx="2346677" cy="26079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2563390"/>
            <a:ext cx="3071281" cy="23438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</a:t>
            </a:r>
            <a:r>
              <a:rPr lang="en-US" dirty="0"/>
              <a:t> </a:t>
            </a:r>
            <a:r>
              <a:rPr lang="en-US" dirty="0" err="1"/>
              <a:t>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males </a:t>
            </a:r>
            <a:r>
              <a:rPr lang="en-US" dirty="0" err="1"/>
              <a:t>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327856" y="1724596"/>
            <a:ext cx="234667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Chort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61" name="Rounded Rectangle 60"/>
          <p:cNvSpPr/>
          <p:nvPr userDrawn="1"/>
        </p:nvSpPr>
        <p:spPr>
          <a:xfrm>
            <a:off x="4002264" y="1703191"/>
            <a:ext cx="144000" cy="32040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535315" y="173011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239456" y="2143841"/>
            <a:ext cx="2346677" cy="26079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4514856" y="2563390"/>
            <a:ext cx="3071281" cy="23438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</a:t>
            </a:r>
            <a:r>
              <a:rPr lang="en-US" dirty="0"/>
              <a:t> </a:t>
            </a:r>
            <a:r>
              <a:rPr lang="en-US" dirty="0" err="1"/>
              <a:t>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males </a:t>
            </a:r>
            <a:r>
              <a:rPr lang="en-US" dirty="0" err="1"/>
              <a:t>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239456" y="1724596"/>
            <a:ext cx="234667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Chort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66" name="Rounded Rectangle 65"/>
          <p:cNvSpPr/>
          <p:nvPr userDrawn="1"/>
        </p:nvSpPr>
        <p:spPr>
          <a:xfrm>
            <a:off x="7998531" y="1703191"/>
            <a:ext cx="144000" cy="32040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8508299" y="173011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212440" y="2143841"/>
            <a:ext cx="2346677" cy="26079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8487840" y="2563390"/>
            <a:ext cx="3071281" cy="23438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</a:t>
            </a:r>
            <a:r>
              <a:rPr lang="en-US" dirty="0"/>
              <a:t> </a:t>
            </a:r>
            <a:r>
              <a:rPr lang="en-US" dirty="0" err="1"/>
              <a:t>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males </a:t>
            </a:r>
            <a:r>
              <a:rPr lang="en-US" dirty="0" err="1"/>
              <a:t>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9212440" y="1724596"/>
            <a:ext cx="234667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Chort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651303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549706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69384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69385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338847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3064933" y="1666242"/>
            <a:ext cx="0" cy="41471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3596691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3495094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59339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15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459339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6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3459340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17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228802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126" name="Straight Connector 125"/>
          <p:cNvCxnSpPr/>
          <p:nvPr userDrawn="1"/>
        </p:nvCxnSpPr>
        <p:spPr>
          <a:xfrm>
            <a:off x="6011333" y="1666242"/>
            <a:ext cx="0" cy="41471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>
            <a:spLocks noChangeAspect="1"/>
          </p:cNvSpPr>
          <p:nvPr userDrawn="1"/>
        </p:nvSpPr>
        <p:spPr>
          <a:xfrm>
            <a:off x="6599531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6497934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6462179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6462179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462180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48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7231642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153" name="Straight Connector 152"/>
          <p:cNvCxnSpPr/>
          <p:nvPr userDrawn="1"/>
        </p:nvCxnSpPr>
        <p:spPr>
          <a:xfrm>
            <a:off x="9025467" y="1666242"/>
            <a:ext cx="0" cy="41471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>
            <a:spLocks noChangeAspect="1"/>
          </p:cNvSpPr>
          <p:nvPr userDrawn="1"/>
        </p:nvSpPr>
        <p:spPr>
          <a:xfrm>
            <a:off x="9577911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9476314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9476311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6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476311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9476312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10245774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4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/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/>
      <p:bldP spid="109" grpId="0"/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animBg="1"/>
      <p:bldP spid="142" grpId="0"/>
      <p:bldP spid="1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0" grpId="0" animBg="1"/>
      <p:bldP spid="161" grpId="0"/>
      <p:bldP spid="1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5" name="Straight Connector 84"/>
          <p:cNvCxnSpPr/>
          <p:nvPr userDrawn="1"/>
        </p:nvCxnSpPr>
        <p:spPr>
          <a:xfrm flipH="1">
            <a:off x="603251" y="3810001"/>
            <a:ext cx="5329760" cy="0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6096000" y="1622327"/>
            <a:ext cx="0" cy="4656556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 flipH="1">
            <a:off x="6239948" y="3810001"/>
            <a:ext cx="5329760" cy="0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>
            <a:spLocks noChangeAspect="1"/>
          </p:cNvSpPr>
          <p:nvPr userDrawn="1"/>
        </p:nvSpPr>
        <p:spPr>
          <a:xfrm>
            <a:off x="999955" y="162232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83887" y="190118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383887" y="234274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77544" y="264308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603253" y="2203997"/>
            <a:ext cx="816001" cy="734399"/>
          </a:xfrm>
          <a:prstGeom prst="ellipse">
            <a:avLst/>
          </a:prstGeom>
          <a:solidFill>
            <a:schemeClr val="accent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1751" y="220399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4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1257795" y="176402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8" name="Arc 117"/>
          <p:cNvSpPr>
            <a:spLocks noChangeAspect="1"/>
          </p:cNvSpPr>
          <p:nvPr userDrawn="1"/>
        </p:nvSpPr>
        <p:spPr>
          <a:xfrm>
            <a:off x="6642996" y="162232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3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9026928" y="190118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22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9026928" y="234274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3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9020585" y="264308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6246296" y="2203997"/>
            <a:ext cx="816001" cy="734399"/>
          </a:xfrm>
          <a:prstGeom prst="ellipse">
            <a:avLst/>
          </a:prstGeom>
          <a:solidFill>
            <a:schemeClr val="accent3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324792" y="220399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Picture Placeholder 2"/>
          <p:cNvSpPr>
            <a:spLocks noGrp="1" noChangeAspect="1"/>
          </p:cNvSpPr>
          <p:nvPr>
            <p:ph type="pic" sz="quarter" idx="66"/>
          </p:nvPr>
        </p:nvSpPr>
        <p:spPr>
          <a:xfrm>
            <a:off x="6900834" y="176402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9" name="Arc 138"/>
          <p:cNvSpPr>
            <a:spLocks noChangeAspect="1"/>
          </p:cNvSpPr>
          <p:nvPr userDrawn="1"/>
        </p:nvSpPr>
        <p:spPr>
          <a:xfrm>
            <a:off x="999955" y="412168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4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3383887" y="440054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3383887" y="484210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3377544" y="514244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47" name="Oval 146"/>
          <p:cNvSpPr>
            <a:spLocks noChangeAspect="1"/>
          </p:cNvSpPr>
          <p:nvPr userDrawn="1"/>
        </p:nvSpPr>
        <p:spPr>
          <a:xfrm>
            <a:off x="603253" y="4703357"/>
            <a:ext cx="816001" cy="734399"/>
          </a:xfrm>
          <a:prstGeom prst="ellipse">
            <a:avLst/>
          </a:prstGeom>
          <a:solidFill>
            <a:schemeClr val="accent4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681751" y="470335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1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1257795" y="426338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3" name="Arc 152"/>
          <p:cNvSpPr>
            <a:spLocks noChangeAspect="1"/>
          </p:cNvSpPr>
          <p:nvPr userDrawn="1"/>
        </p:nvSpPr>
        <p:spPr>
          <a:xfrm>
            <a:off x="6642996" y="412168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9026928" y="440054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9026928" y="484210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9020585" y="514244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57" name="Oval 156"/>
          <p:cNvSpPr>
            <a:spLocks noChangeAspect="1"/>
          </p:cNvSpPr>
          <p:nvPr userDrawn="1"/>
        </p:nvSpPr>
        <p:spPr>
          <a:xfrm>
            <a:off x="6246296" y="4703357"/>
            <a:ext cx="816001" cy="734399"/>
          </a:xfrm>
          <a:prstGeom prst="ellipse">
            <a:avLst/>
          </a:prstGeom>
          <a:solidFill>
            <a:schemeClr val="accent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324792" y="470335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9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6900834" y="426338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animBg="1"/>
      <p:bldP spid="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animBg="1"/>
      <p:bldP spid="1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/>
      <p:bldP spid="118" grpId="0" animBg="1"/>
      <p:bldP spid="1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/>
      <p:bldP spid="139" grpId="0" animBg="1"/>
      <p:bldP spid="1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" grpId="0" animBg="1"/>
      <p:bldP spid="1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1" grpId="0"/>
      <p:bldP spid="153" grpId="0" animBg="1"/>
      <p:bldP spid="1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animBg="1"/>
      <p:bldP spid="1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03251" y="4732394"/>
            <a:ext cx="869949" cy="17300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2" y="4778114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9" y="5317373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08669" y="5682508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9" y="4736932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n>
                  <a:solidFill>
                    <a:schemeClr val="accent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ounded Rectangle 37"/>
          <p:cNvSpPr/>
          <p:nvPr userDrawn="1"/>
        </p:nvSpPr>
        <p:spPr>
          <a:xfrm>
            <a:off x="4351162" y="4732394"/>
            <a:ext cx="869949" cy="17300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432303" y="4778114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356580" y="5317373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5356580" y="5682508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356580" y="4736932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n>
                  <a:solidFill>
                    <a:schemeClr val="accent3"/>
                  </a:solidFill>
                </a:ln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43" name="Rounded Rectangle 42"/>
          <p:cNvSpPr/>
          <p:nvPr userDrawn="1"/>
        </p:nvSpPr>
        <p:spPr>
          <a:xfrm>
            <a:off x="8070147" y="4732391"/>
            <a:ext cx="869949" cy="17300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8151288" y="4778114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075565" y="5317373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9075565" y="5682508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9075565" y="4736932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n>
                  <a:solidFill>
                    <a:schemeClr val="accent4"/>
                  </a:solidFill>
                </a:ln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996835" y="1583962"/>
            <a:ext cx="2880004" cy="2592000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4654434" y="1583962"/>
            <a:ext cx="2880004" cy="2592000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 userDrawn="1"/>
        </p:nvSpPr>
        <p:spPr>
          <a:xfrm>
            <a:off x="8334611" y="1583962"/>
            <a:ext cx="2880004" cy="2592000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>
            <a:spLocks noChangeAspect="1"/>
          </p:cNvSpPr>
          <p:nvPr userDrawn="1"/>
        </p:nvSpPr>
        <p:spPr>
          <a:xfrm>
            <a:off x="3873621" y="2565575"/>
            <a:ext cx="816001" cy="7343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>
            <a:spLocks noChangeAspect="1"/>
          </p:cNvSpPr>
          <p:nvPr userDrawn="1"/>
        </p:nvSpPr>
        <p:spPr>
          <a:xfrm>
            <a:off x="7514989" y="2565575"/>
            <a:ext cx="816001" cy="7343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874187" y="1483364"/>
            <a:ext cx="3072984" cy="2808000"/>
          </a:xfrm>
          <a:custGeom>
            <a:avLst/>
            <a:gdLst/>
            <a:ahLst/>
            <a:cxnLst/>
            <a:rect l="l" t="t" r="r" b="b"/>
            <a:pathLst>
              <a:path w="2304738" h="2340000">
                <a:moveTo>
                  <a:pt x="1170000" y="0"/>
                </a:moveTo>
                <a:cubicBezTo>
                  <a:pt x="1695016" y="0"/>
                  <a:pt x="2139264" y="345807"/>
                  <a:pt x="2287399" y="822078"/>
                </a:cubicBezTo>
                <a:lnTo>
                  <a:pt x="2304738" y="889510"/>
                </a:lnTo>
                <a:lnTo>
                  <a:pt x="2267755" y="920023"/>
                </a:lnTo>
                <a:cubicBezTo>
                  <a:pt x="2193748" y="994029"/>
                  <a:pt x="2147974" y="1096269"/>
                  <a:pt x="2147974" y="1209199"/>
                </a:cubicBezTo>
                <a:cubicBezTo>
                  <a:pt x="2147974" y="1322130"/>
                  <a:pt x="2193748" y="1424369"/>
                  <a:pt x="2267755" y="1498375"/>
                </a:cubicBezTo>
                <a:lnTo>
                  <a:pt x="2288108" y="1515168"/>
                </a:lnTo>
                <a:lnTo>
                  <a:pt x="2287399" y="1517922"/>
                </a:lnTo>
                <a:cubicBezTo>
                  <a:pt x="2139264" y="1994193"/>
                  <a:pt x="1695016" y="2340000"/>
                  <a:pt x="1170000" y="2340000"/>
                </a:cubicBezTo>
                <a:cubicBezTo>
                  <a:pt x="523827" y="2340000"/>
                  <a:pt x="0" y="1816174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585804" y="1483364"/>
            <a:ext cx="3016120" cy="2808000"/>
          </a:xfrm>
          <a:custGeom>
            <a:avLst/>
            <a:gdLst/>
            <a:ahLst/>
            <a:cxnLst/>
            <a:rect l="l" t="t" r="r" b="b"/>
            <a:pathLst>
              <a:path w="2262090" h="2340000">
                <a:moveTo>
                  <a:pt x="1129482" y="0"/>
                </a:moveTo>
                <a:cubicBezTo>
                  <a:pt x="1654499" y="0"/>
                  <a:pt x="2098746" y="345808"/>
                  <a:pt x="2246881" y="822078"/>
                </a:cubicBezTo>
                <a:lnTo>
                  <a:pt x="2262090" y="881226"/>
                </a:lnTo>
                <a:lnTo>
                  <a:pt x="2215068" y="920023"/>
                </a:lnTo>
                <a:cubicBezTo>
                  <a:pt x="2141061" y="994029"/>
                  <a:pt x="2095287" y="1096269"/>
                  <a:pt x="2095287" y="1209199"/>
                </a:cubicBezTo>
                <a:cubicBezTo>
                  <a:pt x="2095287" y="1322130"/>
                  <a:pt x="2141061" y="1424369"/>
                  <a:pt x="2215068" y="1498375"/>
                </a:cubicBezTo>
                <a:lnTo>
                  <a:pt x="2244998" y="1523069"/>
                </a:lnTo>
                <a:lnTo>
                  <a:pt x="2207538" y="1625417"/>
                </a:lnTo>
                <a:cubicBezTo>
                  <a:pt x="2029922" y="2045348"/>
                  <a:pt x="1614113" y="2340000"/>
                  <a:pt x="1129482" y="2340000"/>
                </a:cubicBezTo>
                <a:cubicBezTo>
                  <a:pt x="644852" y="2340000"/>
                  <a:pt x="229042" y="2045348"/>
                  <a:pt x="51426" y="1625417"/>
                </a:cubicBezTo>
                <a:lnTo>
                  <a:pt x="18258" y="1534793"/>
                </a:lnTo>
                <a:lnTo>
                  <a:pt x="62396" y="1498376"/>
                </a:lnTo>
                <a:cubicBezTo>
                  <a:pt x="136403" y="1424369"/>
                  <a:pt x="182177" y="1322130"/>
                  <a:pt x="182177" y="1209199"/>
                </a:cubicBezTo>
                <a:cubicBezTo>
                  <a:pt x="182177" y="1068036"/>
                  <a:pt x="110655" y="943578"/>
                  <a:pt x="1871" y="870085"/>
                </a:cubicBezTo>
                <a:lnTo>
                  <a:pt x="0" y="869070"/>
                </a:lnTo>
                <a:lnTo>
                  <a:pt x="12083" y="822078"/>
                </a:lnTo>
                <a:cubicBezTo>
                  <a:pt x="160218" y="345807"/>
                  <a:pt x="604466" y="0"/>
                  <a:pt x="1129482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8254106" y="1483364"/>
            <a:ext cx="3071508" cy="2808000"/>
          </a:xfrm>
          <a:custGeom>
            <a:avLst/>
            <a:gdLst/>
            <a:ahLst/>
            <a:cxnLst/>
            <a:rect l="l" t="t" r="r" b="b"/>
            <a:pathLst>
              <a:path w="2303631" h="2340000">
                <a:moveTo>
                  <a:pt x="1133631" y="0"/>
                </a:moveTo>
                <a:cubicBezTo>
                  <a:pt x="1779805" y="0"/>
                  <a:pt x="2303631" y="523827"/>
                  <a:pt x="2303631" y="1170000"/>
                </a:cubicBezTo>
                <a:cubicBezTo>
                  <a:pt x="2303631" y="1816174"/>
                  <a:pt x="1779805" y="2340000"/>
                  <a:pt x="1133631" y="2340000"/>
                </a:cubicBezTo>
                <a:cubicBezTo>
                  <a:pt x="649001" y="2340000"/>
                  <a:pt x="233191" y="2045348"/>
                  <a:pt x="55576" y="1625417"/>
                </a:cubicBezTo>
                <a:lnTo>
                  <a:pt x="16760" y="1519365"/>
                </a:lnTo>
                <a:lnTo>
                  <a:pt x="42199" y="1498376"/>
                </a:lnTo>
                <a:cubicBezTo>
                  <a:pt x="116206" y="1424369"/>
                  <a:pt x="161980" y="1322130"/>
                  <a:pt x="161980" y="1209199"/>
                </a:cubicBezTo>
                <a:cubicBezTo>
                  <a:pt x="161980" y="1096269"/>
                  <a:pt x="116206" y="994029"/>
                  <a:pt x="42199" y="920023"/>
                </a:cubicBezTo>
                <a:lnTo>
                  <a:pt x="0" y="885206"/>
                </a:lnTo>
                <a:lnTo>
                  <a:pt x="16232" y="822078"/>
                </a:lnTo>
                <a:cubicBezTo>
                  <a:pt x="164367" y="345807"/>
                  <a:pt x="608615" y="0"/>
                  <a:pt x="113363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3947171" y="2565575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7572830" y="2565575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9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1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1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1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1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1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1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9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1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1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1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1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1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1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9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1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1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1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1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5" grpId="0" animBg="1"/>
      <p:bldP spid="30" grpId="0" animBg="1"/>
      <p:bldP spid="35" grpId="0" animBg="1"/>
      <p:bldP spid="37" grpId="0" animBg="1"/>
      <p:bldP spid="51" grpId="0"/>
      <p:bldP spid="52" grpId="0"/>
      <p:bldP spid="53" grpId="0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ardrop 29"/>
          <p:cNvSpPr/>
          <p:nvPr userDrawn="1"/>
        </p:nvSpPr>
        <p:spPr>
          <a:xfrm rot="13482192">
            <a:off x="1282930" y="1573861"/>
            <a:ext cx="2709581" cy="2438623"/>
          </a:xfrm>
          <a:prstGeom prst="teardrop">
            <a:avLst>
              <a:gd name="adj" fmla="val 1079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ardrop 32"/>
          <p:cNvSpPr/>
          <p:nvPr userDrawn="1"/>
        </p:nvSpPr>
        <p:spPr>
          <a:xfrm rot="13482192">
            <a:off x="4993448" y="1573861"/>
            <a:ext cx="2709581" cy="2438623"/>
          </a:xfrm>
          <a:prstGeom prst="teardrop">
            <a:avLst>
              <a:gd name="adj" fmla="val 1079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ardrop 33"/>
          <p:cNvSpPr/>
          <p:nvPr userDrawn="1"/>
        </p:nvSpPr>
        <p:spPr>
          <a:xfrm rot="13482192">
            <a:off x="8921272" y="1573860"/>
            <a:ext cx="2709581" cy="2438623"/>
          </a:xfrm>
          <a:prstGeom prst="teardrop">
            <a:avLst>
              <a:gd name="adj" fmla="val 1079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7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1751186" y="1897750"/>
            <a:ext cx="1803879" cy="17279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5499097" y="1897750"/>
            <a:ext cx="1803879" cy="17279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9319682" y="1897750"/>
            <a:ext cx="1803879" cy="17279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1067504" y="4549516"/>
            <a:ext cx="405696" cy="27860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9" y="5134498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08669" y="5499631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9" y="4554056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52" name="Rounded Rectangle 51"/>
          <p:cNvSpPr/>
          <p:nvPr userDrawn="1"/>
        </p:nvSpPr>
        <p:spPr>
          <a:xfrm>
            <a:off x="4815415" y="4549516"/>
            <a:ext cx="405696" cy="27860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356580" y="5134498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5356580" y="5499631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356580" y="4554056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56" name="Rounded Rectangle 55"/>
          <p:cNvSpPr/>
          <p:nvPr userDrawn="1"/>
        </p:nvSpPr>
        <p:spPr>
          <a:xfrm>
            <a:off x="8534400" y="4549514"/>
            <a:ext cx="405696" cy="2786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075565" y="5134498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9075565" y="5499631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9075565" y="4554056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406400" y="1715377"/>
            <a:ext cx="1879600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2" y="176109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805518" y="154432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05519" y="202511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-406400" y="3193657"/>
            <a:ext cx="1879600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84392" y="323937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805518" y="302260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805519" y="3503390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-406400" y="4671937"/>
            <a:ext cx="1879600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684392" y="47176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805518" y="450088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805519" y="49816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10706102" y="1852537"/>
            <a:ext cx="2027765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0787243" y="18982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421968" y="168148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21971" y="21622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10706102" y="3330817"/>
            <a:ext cx="2027765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10787243" y="337653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21968" y="315976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421971" y="364055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10706102" y="4809097"/>
            <a:ext cx="2027765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10787243" y="485481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21968" y="463804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6421971" y="511883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"/>
          <p:cNvSpPr/>
          <p:nvPr userDrawn="1"/>
        </p:nvSpPr>
        <p:spPr bwMode="auto">
          <a:xfrm>
            <a:off x="630692" y="1649412"/>
            <a:ext cx="1257300" cy="1257300"/>
          </a:xfrm>
          <a:custGeom>
            <a:avLst/>
            <a:gdLst>
              <a:gd name="T0" fmla="*/ 608 w 643"/>
              <a:gd name="T1" fmla="*/ 35 h 644"/>
              <a:gd name="T2" fmla="*/ 608 w 643"/>
              <a:gd name="T3" fmla="*/ 163 h 644"/>
              <a:gd name="T4" fmla="*/ 163 w 643"/>
              <a:gd name="T5" fmla="*/ 609 h 644"/>
              <a:gd name="T6" fmla="*/ 35 w 643"/>
              <a:gd name="T7" fmla="*/ 609 h 644"/>
              <a:gd name="T8" fmla="*/ 35 w 643"/>
              <a:gd name="T9" fmla="*/ 609 h 644"/>
              <a:gd name="T10" fmla="*/ 35 w 643"/>
              <a:gd name="T11" fmla="*/ 481 h 644"/>
              <a:gd name="T12" fmla="*/ 480 w 643"/>
              <a:gd name="T13" fmla="*/ 35 h 644"/>
              <a:gd name="T14" fmla="*/ 608 w 643"/>
              <a:gd name="T15" fmla="*/ 35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3" h="644">
                <a:moveTo>
                  <a:pt x="608" y="35"/>
                </a:moveTo>
                <a:cubicBezTo>
                  <a:pt x="643" y="71"/>
                  <a:pt x="643" y="128"/>
                  <a:pt x="608" y="163"/>
                </a:cubicBezTo>
                <a:cubicBezTo>
                  <a:pt x="163" y="609"/>
                  <a:pt x="163" y="609"/>
                  <a:pt x="163" y="609"/>
                </a:cubicBezTo>
                <a:cubicBezTo>
                  <a:pt x="127" y="644"/>
                  <a:pt x="70" y="644"/>
                  <a:pt x="35" y="609"/>
                </a:cubicBezTo>
                <a:cubicBezTo>
                  <a:pt x="35" y="609"/>
                  <a:pt x="35" y="609"/>
                  <a:pt x="35" y="609"/>
                </a:cubicBezTo>
                <a:cubicBezTo>
                  <a:pt x="0" y="573"/>
                  <a:pt x="0" y="516"/>
                  <a:pt x="35" y="481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516" y="0"/>
                  <a:pt x="573" y="0"/>
                  <a:pt x="608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0" y="2124075"/>
            <a:ext cx="12192000" cy="28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3094446" y="2760886"/>
            <a:ext cx="7584213" cy="65679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094446" y="3547042"/>
            <a:ext cx="7584213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Freeform 21"/>
          <p:cNvSpPr/>
          <p:nvPr userDrawn="1"/>
        </p:nvSpPr>
        <p:spPr bwMode="auto">
          <a:xfrm>
            <a:off x="1997982" y="1797050"/>
            <a:ext cx="654050" cy="654050"/>
          </a:xfrm>
          <a:custGeom>
            <a:avLst/>
            <a:gdLst>
              <a:gd name="T0" fmla="*/ 328 w 335"/>
              <a:gd name="T1" fmla="*/ 56 h 335"/>
              <a:gd name="T2" fmla="*/ 299 w 335"/>
              <a:gd name="T3" fmla="*/ 57 h 335"/>
              <a:gd name="T4" fmla="*/ 274 w 335"/>
              <a:gd name="T5" fmla="*/ 57 h 335"/>
              <a:gd name="T6" fmla="*/ 274 w 335"/>
              <a:gd name="T7" fmla="*/ 82 h 335"/>
              <a:gd name="T8" fmla="*/ 273 w 335"/>
              <a:gd name="T9" fmla="*/ 110 h 335"/>
              <a:gd name="T10" fmla="*/ 245 w 335"/>
              <a:gd name="T11" fmla="*/ 111 h 335"/>
              <a:gd name="T12" fmla="*/ 220 w 335"/>
              <a:gd name="T13" fmla="*/ 111 h 335"/>
              <a:gd name="T14" fmla="*/ 220 w 335"/>
              <a:gd name="T15" fmla="*/ 136 h 335"/>
              <a:gd name="T16" fmla="*/ 219 w 335"/>
              <a:gd name="T17" fmla="*/ 165 h 335"/>
              <a:gd name="T18" fmla="*/ 190 w 335"/>
              <a:gd name="T19" fmla="*/ 166 h 335"/>
              <a:gd name="T20" fmla="*/ 166 w 335"/>
              <a:gd name="T21" fmla="*/ 166 h 335"/>
              <a:gd name="T22" fmla="*/ 166 w 335"/>
              <a:gd name="T23" fmla="*/ 190 h 335"/>
              <a:gd name="T24" fmla="*/ 165 w 335"/>
              <a:gd name="T25" fmla="*/ 219 h 335"/>
              <a:gd name="T26" fmla="*/ 136 w 335"/>
              <a:gd name="T27" fmla="*/ 220 h 335"/>
              <a:gd name="T28" fmla="*/ 111 w 335"/>
              <a:gd name="T29" fmla="*/ 220 h 335"/>
              <a:gd name="T30" fmla="*/ 111 w 335"/>
              <a:gd name="T31" fmla="*/ 245 h 335"/>
              <a:gd name="T32" fmla="*/ 110 w 335"/>
              <a:gd name="T33" fmla="*/ 273 h 335"/>
              <a:gd name="T34" fmla="*/ 82 w 335"/>
              <a:gd name="T35" fmla="*/ 274 h 335"/>
              <a:gd name="T36" fmla="*/ 57 w 335"/>
              <a:gd name="T37" fmla="*/ 274 h 335"/>
              <a:gd name="T38" fmla="*/ 57 w 335"/>
              <a:gd name="T39" fmla="*/ 299 h 335"/>
              <a:gd name="T40" fmla="*/ 56 w 335"/>
              <a:gd name="T41" fmla="*/ 328 h 335"/>
              <a:gd name="T42" fmla="*/ 27 w 335"/>
              <a:gd name="T43" fmla="*/ 329 h 335"/>
              <a:gd name="T44" fmla="*/ 3 w 335"/>
              <a:gd name="T45" fmla="*/ 329 h 335"/>
              <a:gd name="T46" fmla="*/ 0 w 335"/>
              <a:gd name="T47" fmla="*/ 326 h 335"/>
              <a:gd name="T48" fmla="*/ 28 w 335"/>
              <a:gd name="T49" fmla="*/ 325 h 335"/>
              <a:gd name="T50" fmla="*/ 53 w 335"/>
              <a:gd name="T51" fmla="*/ 325 h 335"/>
              <a:gd name="T52" fmla="*/ 53 w 335"/>
              <a:gd name="T53" fmla="*/ 300 h 335"/>
              <a:gd name="T54" fmla="*/ 54 w 335"/>
              <a:gd name="T55" fmla="*/ 272 h 335"/>
              <a:gd name="T56" fmla="*/ 83 w 335"/>
              <a:gd name="T57" fmla="*/ 271 h 335"/>
              <a:gd name="T58" fmla="*/ 107 w 335"/>
              <a:gd name="T59" fmla="*/ 271 h 335"/>
              <a:gd name="T60" fmla="*/ 108 w 335"/>
              <a:gd name="T61" fmla="*/ 246 h 335"/>
              <a:gd name="T62" fmla="*/ 109 w 335"/>
              <a:gd name="T63" fmla="*/ 217 h 335"/>
              <a:gd name="T64" fmla="*/ 137 w 335"/>
              <a:gd name="T65" fmla="*/ 216 h 335"/>
              <a:gd name="T66" fmla="*/ 162 w 335"/>
              <a:gd name="T67" fmla="*/ 216 h 335"/>
              <a:gd name="T68" fmla="*/ 162 w 335"/>
              <a:gd name="T69" fmla="*/ 192 h 335"/>
              <a:gd name="T70" fmla="*/ 163 w 335"/>
              <a:gd name="T71" fmla="*/ 163 h 335"/>
              <a:gd name="T72" fmla="*/ 192 w 335"/>
              <a:gd name="T73" fmla="*/ 162 h 335"/>
              <a:gd name="T74" fmla="*/ 216 w 335"/>
              <a:gd name="T75" fmla="*/ 162 h 335"/>
              <a:gd name="T76" fmla="*/ 216 w 335"/>
              <a:gd name="T77" fmla="*/ 137 h 335"/>
              <a:gd name="T78" fmla="*/ 217 w 335"/>
              <a:gd name="T79" fmla="*/ 109 h 335"/>
              <a:gd name="T80" fmla="*/ 246 w 335"/>
              <a:gd name="T81" fmla="*/ 107 h 335"/>
              <a:gd name="T82" fmla="*/ 271 w 335"/>
              <a:gd name="T83" fmla="*/ 107 h 335"/>
              <a:gd name="T84" fmla="*/ 271 w 335"/>
              <a:gd name="T85" fmla="*/ 83 h 335"/>
              <a:gd name="T86" fmla="*/ 272 w 335"/>
              <a:gd name="T87" fmla="*/ 54 h 335"/>
              <a:gd name="T88" fmla="*/ 300 w 335"/>
              <a:gd name="T89" fmla="*/ 53 h 335"/>
              <a:gd name="T90" fmla="*/ 325 w 335"/>
              <a:gd name="T91" fmla="*/ 53 h 335"/>
              <a:gd name="T92" fmla="*/ 325 w 335"/>
              <a:gd name="T93" fmla="*/ 28 h 335"/>
              <a:gd name="T94" fmla="*/ 326 w 335"/>
              <a:gd name="T95" fmla="*/ 0 h 335"/>
              <a:gd name="T96" fmla="*/ 329 w 335"/>
              <a:gd name="T97" fmla="*/ 3 h 335"/>
              <a:gd name="T98" fmla="*/ 329 w 335"/>
              <a:gd name="T99" fmla="*/ 27 h 335"/>
              <a:gd name="T100" fmla="*/ 328 w 335"/>
              <a:gd name="T101" fmla="*/ 5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5" h="335">
                <a:moveTo>
                  <a:pt x="328" y="56"/>
                </a:moveTo>
                <a:cubicBezTo>
                  <a:pt x="320" y="63"/>
                  <a:pt x="309" y="60"/>
                  <a:pt x="299" y="57"/>
                </a:cubicBezTo>
                <a:cubicBezTo>
                  <a:pt x="290" y="54"/>
                  <a:pt x="280" y="51"/>
                  <a:pt x="274" y="57"/>
                </a:cubicBezTo>
                <a:cubicBezTo>
                  <a:pt x="269" y="63"/>
                  <a:pt x="271" y="72"/>
                  <a:pt x="274" y="82"/>
                </a:cubicBezTo>
                <a:cubicBezTo>
                  <a:pt x="278" y="92"/>
                  <a:pt x="281" y="103"/>
                  <a:pt x="273" y="110"/>
                </a:cubicBezTo>
                <a:cubicBezTo>
                  <a:pt x="266" y="118"/>
                  <a:pt x="255" y="114"/>
                  <a:pt x="245" y="111"/>
                </a:cubicBezTo>
                <a:cubicBezTo>
                  <a:pt x="235" y="108"/>
                  <a:pt x="226" y="105"/>
                  <a:pt x="220" y="111"/>
                </a:cubicBezTo>
                <a:cubicBezTo>
                  <a:pt x="214" y="117"/>
                  <a:pt x="217" y="126"/>
                  <a:pt x="220" y="136"/>
                </a:cubicBezTo>
                <a:cubicBezTo>
                  <a:pt x="223" y="146"/>
                  <a:pt x="227" y="157"/>
                  <a:pt x="219" y="165"/>
                </a:cubicBezTo>
                <a:cubicBezTo>
                  <a:pt x="211" y="172"/>
                  <a:pt x="201" y="169"/>
                  <a:pt x="190" y="166"/>
                </a:cubicBezTo>
                <a:cubicBezTo>
                  <a:pt x="181" y="163"/>
                  <a:pt x="172" y="160"/>
                  <a:pt x="166" y="166"/>
                </a:cubicBezTo>
                <a:cubicBezTo>
                  <a:pt x="160" y="172"/>
                  <a:pt x="163" y="181"/>
                  <a:pt x="166" y="190"/>
                </a:cubicBezTo>
                <a:cubicBezTo>
                  <a:pt x="169" y="201"/>
                  <a:pt x="172" y="211"/>
                  <a:pt x="165" y="219"/>
                </a:cubicBezTo>
                <a:cubicBezTo>
                  <a:pt x="157" y="227"/>
                  <a:pt x="146" y="223"/>
                  <a:pt x="136" y="220"/>
                </a:cubicBezTo>
                <a:cubicBezTo>
                  <a:pt x="126" y="217"/>
                  <a:pt x="117" y="214"/>
                  <a:pt x="111" y="220"/>
                </a:cubicBezTo>
                <a:cubicBezTo>
                  <a:pt x="105" y="226"/>
                  <a:pt x="108" y="235"/>
                  <a:pt x="111" y="245"/>
                </a:cubicBezTo>
                <a:cubicBezTo>
                  <a:pt x="115" y="255"/>
                  <a:pt x="118" y="266"/>
                  <a:pt x="110" y="273"/>
                </a:cubicBezTo>
                <a:cubicBezTo>
                  <a:pt x="103" y="281"/>
                  <a:pt x="92" y="278"/>
                  <a:pt x="82" y="274"/>
                </a:cubicBezTo>
                <a:cubicBezTo>
                  <a:pt x="72" y="271"/>
                  <a:pt x="63" y="268"/>
                  <a:pt x="57" y="274"/>
                </a:cubicBezTo>
                <a:cubicBezTo>
                  <a:pt x="51" y="280"/>
                  <a:pt x="54" y="289"/>
                  <a:pt x="57" y="299"/>
                </a:cubicBezTo>
                <a:cubicBezTo>
                  <a:pt x="60" y="309"/>
                  <a:pt x="64" y="320"/>
                  <a:pt x="56" y="328"/>
                </a:cubicBezTo>
                <a:cubicBezTo>
                  <a:pt x="48" y="335"/>
                  <a:pt x="38" y="332"/>
                  <a:pt x="27" y="329"/>
                </a:cubicBezTo>
                <a:cubicBezTo>
                  <a:pt x="18" y="326"/>
                  <a:pt x="9" y="323"/>
                  <a:pt x="3" y="329"/>
                </a:cubicBezTo>
                <a:cubicBezTo>
                  <a:pt x="0" y="326"/>
                  <a:pt x="0" y="326"/>
                  <a:pt x="0" y="326"/>
                </a:cubicBezTo>
                <a:cubicBezTo>
                  <a:pt x="7" y="318"/>
                  <a:pt x="18" y="322"/>
                  <a:pt x="28" y="325"/>
                </a:cubicBezTo>
                <a:cubicBezTo>
                  <a:pt x="38" y="328"/>
                  <a:pt x="47" y="331"/>
                  <a:pt x="53" y="325"/>
                </a:cubicBezTo>
                <a:cubicBezTo>
                  <a:pt x="59" y="319"/>
                  <a:pt x="56" y="310"/>
                  <a:pt x="53" y="300"/>
                </a:cubicBezTo>
                <a:cubicBezTo>
                  <a:pt x="50" y="290"/>
                  <a:pt x="47" y="279"/>
                  <a:pt x="54" y="272"/>
                </a:cubicBezTo>
                <a:cubicBezTo>
                  <a:pt x="62" y="264"/>
                  <a:pt x="73" y="267"/>
                  <a:pt x="83" y="271"/>
                </a:cubicBezTo>
                <a:cubicBezTo>
                  <a:pt x="92" y="274"/>
                  <a:pt x="101" y="276"/>
                  <a:pt x="107" y="271"/>
                </a:cubicBezTo>
                <a:cubicBezTo>
                  <a:pt x="113" y="265"/>
                  <a:pt x="111" y="255"/>
                  <a:pt x="108" y="246"/>
                </a:cubicBezTo>
                <a:cubicBezTo>
                  <a:pt x="104" y="236"/>
                  <a:pt x="101" y="225"/>
                  <a:pt x="109" y="217"/>
                </a:cubicBezTo>
                <a:cubicBezTo>
                  <a:pt x="116" y="210"/>
                  <a:pt x="127" y="213"/>
                  <a:pt x="137" y="216"/>
                </a:cubicBezTo>
                <a:cubicBezTo>
                  <a:pt x="147" y="219"/>
                  <a:pt x="156" y="222"/>
                  <a:pt x="162" y="216"/>
                </a:cubicBezTo>
                <a:cubicBezTo>
                  <a:pt x="168" y="210"/>
                  <a:pt x="165" y="201"/>
                  <a:pt x="162" y="192"/>
                </a:cubicBezTo>
                <a:cubicBezTo>
                  <a:pt x="159" y="181"/>
                  <a:pt x="155" y="171"/>
                  <a:pt x="163" y="163"/>
                </a:cubicBezTo>
                <a:cubicBezTo>
                  <a:pt x="171" y="155"/>
                  <a:pt x="181" y="159"/>
                  <a:pt x="192" y="162"/>
                </a:cubicBezTo>
                <a:cubicBezTo>
                  <a:pt x="201" y="165"/>
                  <a:pt x="210" y="168"/>
                  <a:pt x="216" y="162"/>
                </a:cubicBezTo>
                <a:cubicBezTo>
                  <a:pt x="222" y="156"/>
                  <a:pt x="219" y="147"/>
                  <a:pt x="216" y="137"/>
                </a:cubicBezTo>
                <a:cubicBezTo>
                  <a:pt x="213" y="127"/>
                  <a:pt x="210" y="116"/>
                  <a:pt x="217" y="109"/>
                </a:cubicBezTo>
                <a:cubicBezTo>
                  <a:pt x="225" y="101"/>
                  <a:pt x="236" y="104"/>
                  <a:pt x="246" y="107"/>
                </a:cubicBezTo>
                <a:cubicBezTo>
                  <a:pt x="256" y="110"/>
                  <a:pt x="265" y="113"/>
                  <a:pt x="271" y="107"/>
                </a:cubicBezTo>
                <a:cubicBezTo>
                  <a:pt x="277" y="101"/>
                  <a:pt x="274" y="92"/>
                  <a:pt x="271" y="83"/>
                </a:cubicBezTo>
                <a:cubicBezTo>
                  <a:pt x="267" y="72"/>
                  <a:pt x="264" y="62"/>
                  <a:pt x="272" y="54"/>
                </a:cubicBezTo>
                <a:cubicBezTo>
                  <a:pt x="279" y="47"/>
                  <a:pt x="290" y="50"/>
                  <a:pt x="300" y="53"/>
                </a:cubicBezTo>
                <a:cubicBezTo>
                  <a:pt x="310" y="56"/>
                  <a:pt x="319" y="59"/>
                  <a:pt x="325" y="53"/>
                </a:cubicBezTo>
                <a:cubicBezTo>
                  <a:pt x="331" y="47"/>
                  <a:pt x="328" y="38"/>
                  <a:pt x="325" y="28"/>
                </a:cubicBezTo>
                <a:cubicBezTo>
                  <a:pt x="322" y="18"/>
                  <a:pt x="318" y="7"/>
                  <a:pt x="326" y="0"/>
                </a:cubicBezTo>
                <a:cubicBezTo>
                  <a:pt x="329" y="3"/>
                  <a:pt x="329" y="3"/>
                  <a:pt x="329" y="3"/>
                </a:cubicBezTo>
                <a:cubicBezTo>
                  <a:pt x="323" y="9"/>
                  <a:pt x="326" y="18"/>
                  <a:pt x="329" y="27"/>
                </a:cubicBezTo>
                <a:cubicBezTo>
                  <a:pt x="332" y="38"/>
                  <a:pt x="335" y="48"/>
                  <a:pt x="328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2"/>
          <p:cNvSpPr/>
          <p:nvPr userDrawn="1"/>
        </p:nvSpPr>
        <p:spPr bwMode="auto">
          <a:xfrm>
            <a:off x="9072562" y="5445579"/>
            <a:ext cx="657225" cy="654050"/>
          </a:xfrm>
          <a:custGeom>
            <a:avLst/>
            <a:gdLst>
              <a:gd name="T0" fmla="*/ 8 w 336"/>
              <a:gd name="T1" fmla="*/ 279 h 335"/>
              <a:gd name="T2" fmla="*/ 37 w 336"/>
              <a:gd name="T3" fmla="*/ 278 h 335"/>
              <a:gd name="T4" fmla="*/ 61 w 336"/>
              <a:gd name="T5" fmla="*/ 278 h 335"/>
              <a:gd name="T6" fmla="*/ 61 w 336"/>
              <a:gd name="T7" fmla="*/ 253 h 335"/>
              <a:gd name="T8" fmla="*/ 63 w 336"/>
              <a:gd name="T9" fmla="*/ 225 h 335"/>
              <a:gd name="T10" fmla="*/ 91 w 336"/>
              <a:gd name="T11" fmla="*/ 224 h 335"/>
              <a:gd name="T12" fmla="*/ 116 w 336"/>
              <a:gd name="T13" fmla="*/ 224 h 335"/>
              <a:gd name="T14" fmla="*/ 116 w 336"/>
              <a:gd name="T15" fmla="*/ 199 h 335"/>
              <a:gd name="T16" fmla="*/ 117 w 336"/>
              <a:gd name="T17" fmla="*/ 170 h 335"/>
              <a:gd name="T18" fmla="*/ 146 w 336"/>
              <a:gd name="T19" fmla="*/ 169 h 335"/>
              <a:gd name="T20" fmla="*/ 170 w 336"/>
              <a:gd name="T21" fmla="*/ 169 h 335"/>
              <a:gd name="T22" fmla="*/ 170 w 336"/>
              <a:gd name="T23" fmla="*/ 145 h 335"/>
              <a:gd name="T24" fmla="*/ 171 w 336"/>
              <a:gd name="T25" fmla="*/ 116 h 335"/>
              <a:gd name="T26" fmla="*/ 200 w 336"/>
              <a:gd name="T27" fmla="*/ 115 h 335"/>
              <a:gd name="T28" fmla="*/ 225 w 336"/>
              <a:gd name="T29" fmla="*/ 115 h 335"/>
              <a:gd name="T30" fmla="*/ 225 w 336"/>
              <a:gd name="T31" fmla="*/ 90 h 335"/>
              <a:gd name="T32" fmla="*/ 226 w 336"/>
              <a:gd name="T33" fmla="*/ 62 h 335"/>
              <a:gd name="T34" fmla="*/ 254 w 336"/>
              <a:gd name="T35" fmla="*/ 61 h 335"/>
              <a:gd name="T36" fmla="*/ 279 w 336"/>
              <a:gd name="T37" fmla="*/ 60 h 335"/>
              <a:gd name="T38" fmla="*/ 279 w 336"/>
              <a:gd name="T39" fmla="*/ 36 h 335"/>
              <a:gd name="T40" fmla="*/ 280 w 336"/>
              <a:gd name="T41" fmla="*/ 7 h 335"/>
              <a:gd name="T42" fmla="*/ 309 w 336"/>
              <a:gd name="T43" fmla="*/ 6 h 335"/>
              <a:gd name="T44" fmla="*/ 333 w 336"/>
              <a:gd name="T45" fmla="*/ 6 h 335"/>
              <a:gd name="T46" fmla="*/ 336 w 336"/>
              <a:gd name="T47" fmla="*/ 9 h 335"/>
              <a:gd name="T48" fmla="*/ 307 w 336"/>
              <a:gd name="T49" fmla="*/ 10 h 335"/>
              <a:gd name="T50" fmla="*/ 283 w 336"/>
              <a:gd name="T51" fmla="*/ 10 h 335"/>
              <a:gd name="T52" fmla="*/ 283 w 336"/>
              <a:gd name="T53" fmla="*/ 35 h 335"/>
              <a:gd name="T54" fmla="*/ 282 w 336"/>
              <a:gd name="T55" fmla="*/ 63 h 335"/>
              <a:gd name="T56" fmla="*/ 253 w 336"/>
              <a:gd name="T57" fmla="*/ 64 h 335"/>
              <a:gd name="T58" fmla="*/ 228 w 336"/>
              <a:gd name="T59" fmla="*/ 64 h 335"/>
              <a:gd name="T60" fmla="*/ 228 w 336"/>
              <a:gd name="T61" fmla="*/ 89 h 335"/>
              <a:gd name="T62" fmla="*/ 227 w 336"/>
              <a:gd name="T63" fmla="*/ 118 h 335"/>
              <a:gd name="T64" fmla="*/ 199 w 336"/>
              <a:gd name="T65" fmla="*/ 119 h 335"/>
              <a:gd name="T66" fmla="*/ 174 w 336"/>
              <a:gd name="T67" fmla="*/ 119 h 335"/>
              <a:gd name="T68" fmla="*/ 174 w 336"/>
              <a:gd name="T69" fmla="*/ 143 h 335"/>
              <a:gd name="T70" fmla="*/ 173 w 336"/>
              <a:gd name="T71" fmla="*/ 172 h 335"/>
              <a:gd name="T72" fmla="*/ 144 w 336"/>
              <a:gd name="T73" fmla="*/ 173 h 335"/>
              <a:gd name="T74" fmla="*/ 120 w 336"/>
              <a:gd name="T75" fmla="*/ 173 h 335"/>
              <a:gd name="T76" fmla="*/ 120 w 336"/>
              <a:gd name="T77" fmla="*/ 198 h 335"/>
              <a:gd name="T78" fmla="*/ 119 w 336"/>
              <a:gd name="T79" fmla="*/ 226 h 335"/>
              <a:gd name="T80" fmla="*/ 90 w 336"/>
              <a:gd name="T81" fmla="*/ 227 h 335"/>
              <a:gd name="T82" fmla="*/ 65 w 336"/>
              <a:gd name="T83" fmla="*/ 228 h 335"/>
              <a:gd name="T84" fmla="*/ 65 w 336"/>
              <a:gd name="T85" fmla="*/ 252 h 335"/>
              <a:gd name="T86" fmla="*/ 64 w 336"/>
              <a:gd name="T87" fmla="*/ 281 h 335"/>
              <a:gd name="T88" fmla="*/ 36 w 336"/>
              <a:gd name="T89" fmla="*/ 282 h 335"/>
              <a:gd name="T90" fmla="*/ 11 w 336"/>
              <a:gd name="T91" fmla="*/ 282 h 335"/>
              <a:gd name="T92" fmla="*/ 11 w 336"/>
              <a:gd name="T93" fmla="*/ 307 h 335"/>
              <a:gd name="T94" fmla="*/ 10 w 336"/>
              <a:gd name="T95" fmla="*/ 335 h 335"/>
              <a:gd name="T96" fmla="*/ 7 w 336"/>
              <a:gd name="T97" fmla="*/ 332 h 335"/>
              <a:gd name="T98" fmla="*/ 7 w 336"/>
              <a:gd name="T99" fmla="*/ 308 h 335"/>
              <a:gd name="T100" fmla="*/ 8 w 336"/>
              <a:gd name="T101" fmla="*/ 27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335">
                <a:moveTo>
                  <a:pt x="8" y="279"/>
                </a:moveTo>
                <a:cubicBezTo>
                  <a:pt x="16" y="271"/>
                  <a:pt x="26" y="275"/>
                  <a:pt x="37" y="278"/>
                </a:cubicBezTo>
                <a:cubicBezTo>
                  <a:pt x="46" y="281"/>
                  <a:pt x="55" y="284"/>
                  <a:pt x="61" y="278"/>
                </a:cubicBezTo>
                <a:cubicBezTo>
                  <a:pt x="67" y="272"/>
                  <a:pt x="64" y="263"/>
                  <a:pt x="61" y="253"/>
                </a:cubicBezTo>
                <a:cubicBezTo>
                  <a:pt x="58" y="243"/>
                  <a:pt x="55" y="232"/>
                  <a:pt x="63" y="225"/>
                </a:cubicBezTo>
                <a:cubicBezTo>
                  <a:pt x="70" y="217"/>
                  <a:pt x="81" y="220"/>
                  <a:pt x="91" y="224"/>
                </a:cubicBezTo>
                <a:cubicBezTo>
                  <a:pt x="101" y="227"/>
                  <a:pt x="110" y="230"/>
                  <a:pt x="116" y="224"/>
                </a:cubicBezTo>
                <a:cubicBezTo>
                  <a:pt x="122" y="218"/>
                  <a:pt x="119" y="209"/>
                  <a:pt x="116" y="199"/>
                </a:cubicBezTo>
                <a:cubicBezTo>
                  <a:pt x="113" y="189"/>
                  <a:pt x="109" y="178"/>
                  <a:pt x="117" y="170"/>
                </a:cubicBezTo>
                <a:cubicBezTo>
                  <a:pt x="125" y="163"/>
                  <a:pt x="135" y="166"/>
                  <a:pt x="146" y="169"/>
                </a:cubicBezTo>
                <a:cubicBezTo>
                  <a:pt x="155" y="172"/>
                  <a:pt x="164" y="175"/>
                  <a:pt x="170" y="169"/>
                </a:cubicBezTo>
                <a:cubicBezTo>
                  <a:pt x="176" y="163"/>
                  <a:pt x="173" y="154"/>
                  <a:pt x="170" y="145"/>
                </a:cubicBezTo>
                <a:cubicBezTo>
                  <a:pt x="167" y="134"/>
                  <a:pt x="164" y="124"/>
                  <a:pt x="171" y="116"/>
                </a:cubicBezTo>
                <a:cubicBezTo>
                  <a:pt x="179" y="108"/>
                  <a:pt x="190" y="112"/>
                  <a:pt x="200" y="115"/>
                </a:cubicBezTo>
                <a:cubicBezTo>
                  <a:pt x="209" y="118"/>
                  <a:pt x="219" y="121"/>
                  <a:pt x="225" y="115"/>
                </a:cubicBezTo>
                <a:cubicBezTo>
                  <a:pt x="230" y="109"/>
                  <a:pt x="228" y="100"/>
                  <a:pt x="225" y="90"/>
                </a:cubicBezTo>
                <a:cubicBezTo>
                  <a:pt x="221" y="80"/>
                  <a:pt x="218" y="69"/>
                  <a:pt x="226" y="62"/>
                </a:cubicBezTo>
                <a:cubicBezTo>
                  <a:pt x="233" y="54"/>
                  <a:pt x="244" y="57"/>
                  <a:pt x="254" y="61"/>
                </a:cubicBezTo>
                <a:cubicBezTo>
                  <a:pt x="264" y="64"/>
                  <a:pt x="273" y="66"/>
                  <a:pt x="279" y="60"/>
                </a:cubicBezTo>
                <a:cubicBezTo>
                  <a:pt x="285" y="55"/>
                  <a:pt x="282" y="45"/>
                  <a:pt x="279" y="36"/>
                </a:cubicBezTo>
                <a:cubicBezTo>
                  <a:pt x="276" y="26"/>
                  <a:pt x="272" y="15"/>
                  <a:pt x="280" y="7"/>
                </a:cubicBezTo>
                <a:cubicBezTo>
                  <a:pt x="288" y="0"/>
                  <a:pt x="298" y="3"/>
                  <a:pt x="309" y="6"/>
                </a:cubicBezTo>
                <a:cubicBezTo>
                  <a:pt x="318" y="9"/>
                  <a:pt x="327" y="12"/>
                  <a:pt x="333" y="6"/>
                </a:cubicBezTo>
                <a:cubicBezTo>
                  <a:pt x="336" y="9"/>
                  <a:pt x="336" y="9"/>
                  <a:pt x="336" y="9"/>
                </a:cubicBezTo>
                <a:cubicBezTo>
                  <a:pt x="328" y="17"/>
                  <a:pt x="318" y="13"/>
                  <a:pt x="307" y="10"/>
                </a:cubicBezTo>
                <a:cubicBezTo>
                  <a:pt x="298" y="7"/>
                  <a:pt x="289" y="4"/>
                  <a:pt x="283" y="10"/>
                </a:cubicBezTo>
                <a:cubicBezTo>
                  <a:pt x="277" y="16"/>
                  <a:pt x="280" y="25"/>
                  <a:pt x="283" y="35"/>
                </a:cubicBezTo>
                <a:cubicBezTo>
                  <a:pt x="286" y="45"/>
                  <a:pt x="289" y="56"/>
                  <a:pt x="282" y="63"/>
                </a:cubicBezTo>
                <a:cubicBezTo>
                  <a:pt x="274" y="71"/>
                  <a:pt x="263" y="68"/>
                  <a:pt x="253" y="64"/>
                </a:cubicBezTo>
                <a:cubicBezTo>
                  <a:pt x="243" y="61"/>
                  <a:pt x="234" y="58"/>
                  <a:pt x="228" y="64"/>
                </a:cubicBezTo>
                <a:cubicBezTo>
                  <a:pt x="222" y="70"/>
                  <a:pt x="225" y="79"/>
                  <a:pt x="228" y="89"/>
                </a:cubicBezTo>
                <a:cubicBezTo>
                  <a:pt x="232" y="99"/>
                  <a:pt x="235" y="110"/>
                  <a:pt x="227" y="118"/>
                </a:cubicBezTo>
                <a:cubicBezTo>
                  <a:pt x="220" y="125"/>
                  <a:pt x="209" y="122"/>
                  <a:pt x="199" y="119"/>
                </a:cubicBezTo>
                <a:cubicBezTo>
                  <a:pt x="189" y="116"/>
                  <a:pt x="180" y="113"/>
                  <a:pt x="174" y="119"/>
                </a:cubicBezTo>
                <a:cubicBezTo>
                  <a:pt x="168" y="125"/>
                  <a:pt x="171" y="134"/>
                  <a:pt x="174" y="143"/>
                </a:cubicBezTo>
                <a:cubicBezTo>
                  <a:pt x="177" y="154"/>
                  <a:pt x="181" y="164"/>
                  <a:pt x="173" y="172"/>
                </a:cubicBezTo>
                <a:cubicBezTo>
                  <a:pt x="165" y="180"/>
                  <a:pt x="155" y="176"/>
                  <a:pt x="144" y="173"/>
                </a:cubicBezTo>
                <a:cubicBezTo>
                  <a:pt x="135" y="170"/>
                  <a:pt x="126" y="167"/>
                  <a:pt x="120" y="173"/>
                </a:cubicBezTo>
                <a:cubicBezTo>
                  <a:pt x="114" y="179"/>
                  <a:pt x="117" y="188"/>
                  <a:pt x="120" y="198"/>
                </a:cubicBezTo>
                <a:cubicBezTo>
                  <a:pt x="123" y="208"/>
                  <a:pt x="126" y="219"/>
                  <a:pt x="119" y="226"/>
                </a:cubicBezTo>
                <a:cubicBezTo>
                  <a:pt x="111" y="234"/>
                  <a:pt x="100" y="231"/>
                  <a:pt x="90" y="227"/>
                </a:cubicBezTo>
                <a:cubicBezTo>
                  <a:pt x="80" y="224"/>
                  <a:pt x="71" y="222"/>
                  <a:pt x="65" y="228"/>
                </a:cubicBezTo>
                <a:cubicBezTo>
                  <a:pt x="59" y="233"/>
                  <a:pt x="62" y="243"/>
                  <a:pt x="65" y="252"/>
                </a:cubicBezTo>
                <a:cubicBezTo>
                  <a:pt x="68" y="262"/>
                  <a:pt x="72" y="273"/>
                  <a:pt x="64" y="281"/>
                </a:cubicBezTo>
                <a:cubicBezTo>
                  <a:pt x="57" y="288"/>
                  <a:pt x="46" y="285"/>
                  <a:pt x="36" y="282"/>
                </a:cubicBezTo>
                <a:cubicBezTo>
                  <a:pt x="26" y="279"/>
                  <a:pt x="17" y="276"/>
                  <a:pt x="11" y="282"/>
                </a:cubicBezTo>
                <a:cubicBezTo>
                  <a:pt x="5" y="288"/>
                  <a:pt x="8" y="297"/>
                  <a:pt x="11" y="307"/>
                </a:cubicBezTo>
                <a:cubicBezTo>
                  <a:pt x="14" y="317"/>
                  <a:pt x="17" y="328"/>
                  <a:pt x="10" y="335"/>
                </a:cubicBezTo>
                <a:cubicBezTo>
                  <a:pt x="7" y="332"/>
                  <a:pt x="7" y="332"/>
                  <a:pt x="7" y="332"/>
                </a:cubicBezTo>
                <a:cubicBezTo>
                  <a:pt x="13" y="326"/>
                  <a:pt x="10" y="317"/>
                  <a:pt x="7" y="308"/>
                </a:cubicBezTo>
                <a:cubicBezTo>
                  <a:pt x="4" y="297"/>
                  <a:pt x="0" y="287"/>
                  <a:pt x="8" y="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3"/>
          <p:cNvSpPr/>
          <p:nvPr userDrawn="1"/>
        </p:nvSpPr>
        <p:spPr bwMode="auto">
          <a:xfrm>
            <a:off x="1982220" y="1624149"/>
            <a:ext cx="1489075" cy="1487488"/>
          </a:xfrm>
          <a:custGeom>
            <a:avLst/>
            <a:gdLst>
              <a:gd name="T0" fmla="*/ 726 w 762"/>
              <a:gd name="T1" fmla="*/ 36 h 762"/>
              <a:gd name="T2" fmla="*/ 726 w 762"/>
              <a:gd name="T3" fmla="*/ 163 h 762"/>
              <a:gd name="T4" fmla="*/ 163 w 762"/>
              <a:gd name="T5" fmla="*/ 727 h 762"/>
              <a:gd name="T6" fmla="*/ 35 w 762"/>
              <a:gd name="T7" fmla="*/ 727 h 762"/>
              <a:gd name="T8" fmla="*/ 35 w 762"/>
              <a:gd name="T9" fmla="*/ 727 h 762"/>
              <a:gd name="T10" fmla="*/ 35 w 762"/>
              <a:gd name="T11" fmla="*/ 599 h 762"/>
              <a:gd name="T12" fmla="*/ 599 w 762"/>
              <a:gd name="T13" fmla="*/ 36 h 762"/>
              <a:gd name="T14" fmla="*/ 726 w 762"/>
              <a:gd name="T15" fmla="*/ 3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2" h="762">
                <a:moveTo>
                  <a:pt x="726" y="36"/>
                </a:moveTo>
                <a:cubicBezTo>
                  <a:pt x="762" y="71"/>
                  <a:pt x="762" y="128"/>
                  <a:pt x="726" y="163"/>
                </a:cubicBezTo>
                <a:cubicBezTo>
                  <a:pt x="163" y="727"/>
                  <a:pt x="163" y="727"/>
                  <a:pt x="163" y="727"/>
                </a:cubicBezTo>
                <a:cubicBezTo>
                  <a:pt x="127" y="762"/>
                  <a:pt x="70" y="762"/>
                  <a:pt x="35" y="727"/>
                </a:cubicBezTo>
                <a:cubicBezTo>
                  <a:pt x="35" y="727"/>
                  <a:pt x="35" y="727"/>
                  <a:pt x="35" y="727"/>
                </a:cubicBezTo>
                <a:cubicBezTo>
                  <a:pt x="0" y="692"/>
                  <a:pt x="0" y="635"/>
                  <a:pt x="35" y="599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634" y="0"/>
                  <a:pt x="691" y="0"/>
                  <a:pt x="726" y="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4"/>
          <p:cNvSpPr/>
          <p:nvPr userDrawn="1"/>
        </p:nvSpPr>
        <p:spPr bwMode="auto">
          <a:xfrm>
            <a:off x="3686403" y="1411607"/>
            <a:ext cx="893763" cy="890588"/>
          </a:xfrm>
          <a:custGeom>
            <a:avLst/>
            <a:gdLst>
              <a:gd name="T0" fmla="*/ 422 w 457"/>
              <a:gd name="T1" fmla="*/ 35 h 456"/>
              <a:gd name="T2" fmla="*/ 422 w 457"/>
              <a:gd name="T3" fmla="*/ 162 h 456"/>
              <a:gd name="T4" fmla="*/ 163 w 457"/>
              <a:gd name="T5" fmla="*/ 421 h 456"/>
              <a:gd name="T6" fmla="*/ 35 w 457"/>
              <a:gd name="T7" fmla="*/ 421 h 456"/>
              <a:gd name="T8" fmla="*/ 35 w 457"/>
              <a:gd name="T9" fmla="*/ 421 h 456"/>
              <a:gd name="T10" fmla="*/ 35 w 457"/>
              <a:gd name="T11" fmla="*/ 294 h 456"/>
              <a:gd name="T12" fmla="*/ 294 w 457"/>
              <a:gd name="T13" fmla="*/ 35 h 456"/>
              <a:gd name="T14" fmla="*/ 422 w 457"/>
              <a:gd name="T15" fmla="*/ 35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7" h="456">
                <a:moveTo>
                  <a:pt x="422" y="35"/>
                </a:moveTo>
                <a:cubicBezTo>
                  <a:pt x="457" y="70"/>
                  <a:pt x="457" y="127"/>
                  <a:pt x="422" y="162"/>
                </a:cubicBezTo>
                <a:cubicBezTo>
                  <a:pt x="163" y="421"/>
                  <a:pt x="163" y="421"/>
                  <a:pt x="163" y="421"/>
                </a:cubicBezTo>
                <a:cubicBezTo>
                  <a:pt x="128" y="456"/>
                  <a:pt x="70" y="456"/>
                  <a:pt x="35" y="421"/>
                </a:cubicBezTo>
                <a:cubicBezTo>
                  <a:pt x="35" y="421"/>
                  <a:pt x="35" y="421"/>
                  <a:pt x="35" y="421"/>
                </a:cubicBezTo>
                <a:cubicBezTo>
                  <a:pt x="0" y="386"/>
                  <a:pt x="0" y="329"/>
                  <a:pt x="35" y="294"/>
                </a:cubicBezTo>
                <a:cubicBezTo>
                  <a:pt x="294" y="35"/>
                  <a:pt x="294" y="35"/>
                  <a:pt x="294" y="35"/>
                </a:cubicBezTo>
                <a:cubicBezTo>
                  <a:pt x="329" y="0"/>
                  <a:pt x="386" y="0"/>
                  <a:pt x="422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6"/>
          <p:cNvSpPr/>
          <p:nvPr userDrawn="1"/>
        </p:nvSpPr>
        <p:spPr bwMode="auto">
          <a:xfrm>
            <a:off x="10263187" y="4295775"/>
            <a:ext cx="1257300" cy="1257300"/>
          </a:xfrm>
          <a:custGeom>
            <a:avLst/>
            <a:gdLst>
              <a:gd name="T0" fmla="*/ 608 w 643"/>
              <a:gd name="T1" fmla="*/ 35 h 644"/>
              <a:gd name="T2" fmla="*/ 608 w 643"/>
              <a:gd name="T3" fmla="*/ 163 h 644"/>
              <a:gd name="T4" fmla="*/ 162 w 643"/>
              <a:gd name="T5" fmla="*/ 609 h 644"/>
              <a:gd name="T6" fmla="*/ 35 w 643"/>
              <a:gd name="T7" fmla="*/ 609 h 644"/>
              <a:gd name="T8" fmla="*/ 35 w 643"/>
              <a:gd name="T9" fmla="*/ 609 h 644"/>
              <a:gd name="T10" fmla="*/ 35 w 643"/>
              <a:gd name="T11" fmla="*/ 481 h 644"/>
              <a:gd name="T12" fmla="*/ 480 w 643"/>
              <a:gd name="T13" fmla="*/ 35 h 644"/>
              <a:gd name="T14" fmla="*/ 608 w 643"/>
              <a:gd name="T15" fmla="*/ 35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3" h="644">
                <a:moveTo>
                  <a:pt x="608" y="35"/>
                </a:moveTo>
                <a:cubicBezTo>
                  <a:pt x="643" y="71"/>
                  <a:pt x="643" y="128"/>
                  <a:pt x="608" y="163"/>
                </a:cubicBezTo>
                <a:cubicBezTo>
                  <a:pt x="162" y="609"/>
                  <a:pt x="162" y="609"/>
                  <a:pt x="162" y="609"/>
                </a:cubicBezTo>
                <a:cubicBezTo>
                  <a:pt x="127" y="644"/>
                  <a:pt x="70" y="644"/>
                  <a:pt x="35" y="609"/>
                </a:cubicBezTo>
                <a:cubicBezTo>
                  <a:pt x="35" y="609"/>
                  <a:pt x="35" y="609"/>
                  <a:pt x="35" y="609"/>
                </a:cubicBezTo>
                <a:cubicBezTo>
                  <a:pt x="0" y="573"/>
                  <a:pt x="0" y="516"/>
                  <a:pt x="35" y="481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516" y="0"/>
                  <a:pt x="573" y="0"/>
                  <a:pt x="608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7"/>
          <p:cNvSpPr/>
          <p:nvPr userDrawn="1"/>
        </p:nvSpPr>
        <p:spPr bwMode="auto">
          <a:xfrm>
            <a:off x="1878240" y="1219520"/>
            <a:ext cx="401638" cy="403225"/>
          </a:xfrm>
          <a:custGeom>
            <a:avLst/>
            <a:gdLst>
              <a:gd name="T0" fmla="*/ 169 w 206"/>
              <a:gd name="T1" fmla="*/ 36 h 206"/>
              <a:gd name="T2" fmla="*/ 169 w 206"/>
              <a:gd name="T3" fmla="*/ 169 h 206"/>
              <a:gd name="T4" fmla="*/ 36 w 206"/>
              <a:gd name="T5" fmla="*/ 169 h 206"/>
              <a:gd name="T6" fmla="*/ 36 w 206"/>
              <a:gd name="T7" fmla="*/ 36 h 206"/>
              <a:gd name="T8" fmla="*/ 169 w 206"/>
              <a:gd name="T9" fmla="*/ 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6"/>
                </a:moveTo>
                <a:cubicBezTo>
                  <a:pt x="206" y="73"/>
                  <a:pt x="206" y="132"/>
                  <a:pt x="169" y="169"/>
                </a:cubicBezTo>
                <a:cubicBezTo>
                  <a:pt x="132" y="206"/>
                  <a:pt x="73" y="206"/>
                  <a:pt x="36" y="169"/>
                </a:cubicBezTo>
                <a:cubicBezTo>
                  <a:pt x="0" y="132"/>
                  <a:pt x="0" y="73"/>
                  <a:pt x="36" y="36"/>
                </a:cubicBezTo>
                <a:cubicBezTo>
                  <a:pt x="73" y="0"/>
                  <a:pt x="132" y="0"/>
                  <a:pt x="169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8"/>
          <p:cNvSpPr/>
          <p:nvPr userDrawn="1"/>
        </p:nvSpPr>
        <p:spPr bwMode="auto">
          <a:xfrm>
            <a:off x="3388745" y="1293949"/>
            <a:ext cx="401638" cy="401638"/>
          </a:xfrm>
          <a:custGeom>
            <a:avLst/>
            <a:gdLst>
              <a:gd name="T0" fmla="*/ 169 w 205"/>
              <a:gd name="T1" fmla="*/ 36 h 206"/>
              <a:gd name="T2" fmla="*/ 169 w 205"/>
              <a:gd name="T3" fmla="*/ 169 h 206"/>
              <a:gd name="T4" fmla="*/ 36 w 205"/>
              <a:gd name="T5" fmla="*/ 169 h 206"/>
              <a:gd name="T6" fmla="*/ 36 w 205"/>
              <a:gd name="T7" fmla="*/ 36 h 206"/>
              <a:gd name="T8" fmla="*/ 169 w 205"/>
              <a:gd name="T9" fmla="*/ 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6">
                <a:moveTo>
                  <a:pt x="169" y="36"/>
                </a:moveTo>
                <a:cubicBezTo>
                  <a:pt x="205" y="73"/>
                  <a:pt x="205" y="132"/>
                  <a:pt x="169" y="169"/>
                </a:cubicBezTo>
                <a:cubicBezTo>
                  <a:pt x="132" y="206"/>
                  <a:pt x="73" y="206"/>
                  <a:pt x="36" y="169"/>
                </a:cubicBezTo>
                <a:cubicBezTo>
                  <a:pt x="0" y="132"/>
                  <a:pt x="0" y="73"/>
                  <a:pt x="36" y="36"/>
                </a:cubicBezTo>
                <a:cubicBezTo>
                  <a:pt x="73" y="0"/>
                  <a:pt x="132" y="0"/>
                  <a:pt x="169" y="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9"/>
          <p:cNvSpPr/>
          <p:nvPr userDrawn="1"/>
        </p:nvSpPr>
        <p:spPr bwMode="auto">
          <a:xfrm>
            <a:off x="9907587" y="5491162"/>
            <a:ext cx="403225" cy="401638"/>
          </a:xfrm>
          <a:custGeom>
            <a:avLst/>
            <a:gdLst>
              <a:gd name="T0" fmla="*/ 169 w 206"/>
              <a:gd name="T1" fmla="*/ 36 h 206"/>
              <a:gd name="T2" fmla="*/ 169 w 206"/>
              <a:gd name="T3" fmla="*/ 169 h 206"/>
              <a:gd name="T4" fmla="*/ 36 w 206"/>
              <a:gd name="T5" fmla="*/ 169 h 206"/>
              <a:gd name="T6" fmla="*/ 36 w 206"/>
              <a:gd name="T7" fmla="*/ 36 h 206"/>
              <a:gd name="T8" fmla="*/ 169 w 206"/>
              <a:gd name="T9" fmla="*/ 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6"/>
                </a:moveTo>
                <a:cubicBezTo>
                  <a:pt x="206" y="73"/>
                  <a:pt x="206" y="132"/>
                  <a:pt x="169" y="169"/>
                </a:cubicBezTo>
                <a:cubicBezTo>
                  <a:pt x="132" y="206"/>
                  <a:pt x="73" y="206"/>
                  <a:pt x="36" y="169"/>
                </a:cubicBezTo>
                <a:cubicBezTo>
                  <a:pt x="0" y="132"/>
                  <a:pt x="0" y="73"/>
                  <a:pt x="36" y="36"/>
                </a:cubicBezTo>
                <a:cubicBezTo>
                  <a:pt x="73" y="0"/>
                  <a:pt x="132" y="0"/>
                  <a:pt x="169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 noChangeAspect="1"/>
          </p:cNvSpPr>
          <p:nvPr userDrawn="1"/>
        </p:nvSpPr>
        <p:spPr>
          <a:xfrm>
            <a:off x="861369" y="1766844"/>
            <a:ext cx="3120004" cy="2808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64496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64501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1099962" y="1991361"/>
            <a:ext cx="2639997" cy="2375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4518970" y="1766844"/>
            <a:ext cx="3120004" cy="2808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22088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622093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757555" y="1991361"/>
            <a:ext cx="2639997" cy="2375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8199147" y="1766844"/>
            <a:ext cx="3120004" cy="2808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295917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95922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8453962" y="1991361"/>
            <a:ext cx="2639997" cy="2375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5" grpId="0" animBg="1"/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4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bar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64496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64501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22088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622093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295917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95922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3251" y="1767848"/>
            <a:ext cx="10972800" cy="2833612"/>
            <a:chOff x="452438" y="1473206"/>
            <a:chExt cx="8229600" cy="2361343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452438" y="1473206"/>
              <a:ext cx="3476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100</a:t>
              </a:r>
              <a:endParaRPr kumimoji="0" 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 Regular"/>
                <a:ea typeface="+mn-ea"/>
                <a:cs typeface="Lato Regular"/>
              </a:endParaRPr>
            </a:p>
          </p:txBody>
        </p:sp>
        <p:cxnSp>
          <p:nvCxnSpPr>
            <p:cNvPr id="4" name="Straight Connector 3"/>
            <p:cNvCxnSpPr/>
            <p:nvPr userDrawn="1"/>
          </p:nvCxnSpPr>
          <p:spPr>
            <a:xfrm>
              <a:off x="906408" y="16455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452438" y="3572939"/>
              <a:ext cx="208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0</a:t>
              </a:r>
              <a:endParaRPr kumimoji="0" 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 Regular"/>
                <a:ea typeface="+mn-ea"/>
                <a:cs typeface="Lato Regular"/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906408" y="3745305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452438" y="2540006"/>
              <a:ext cx="277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50</a:t>
              </a:r>
              <a:endParaRPr kumimoji="0" 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 Regular"/>
                <a:ea typeface="+mn-ea"/>
                <a:cs typeface="Lato Regular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906408" y="27123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 userDrawn="1"/>
          </p:nvSpPr>
          <p:spPr>
            <a:xfrm>
              <a:off x="452438" y="2032006"/>
              <a:ext cx="277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75</a:t>
              </a:r>
              <a:endParaRPr kumimoji="0" 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 Regular"/>
                <a:ea typeface="+mn-ea"/>
                <a:cs typeface="Lato Regular"/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>
              <a:off x="906408" y="22043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 userDrawn="1"/>
          </p:nvSpPr>
          <p:spPr>
            <a:xfrm>
              <a:off x="452438" y="3064940"/>
              <a:ext cx="277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25</a:t>
              </a:r>
              <a:endParaRPr kumimoji="0" 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 Regular"/>
                <a:ea typeface="+mn-ea"/>
                <a:cs typeface="Lato Regular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>
              <a:off x="906408" y="3237306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331655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048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331655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9215262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9621655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9215262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331655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6738048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331655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215262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621655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215262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6331655" y="53442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6738048" y="474693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331655" y="50974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9215262" y="53442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9621655" y="474693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9215262" y="50974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Oval 36"/>
          <p:cNvSpPr>
            <a:spLocks noChangeAspect="1"/>
          </p:cNvSpPr>
          <p:nvPr userDrawn="1"/>
        </p:nvSpPr>
        <p:spPr>
          <a:xfrm flipH="1">
            <a:off x="6331655" y="1568515"/>
            <a:ext cx="288000" cy="259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 flipH="1">
            <a:off x="9215261" y="1568515"/>
            <a:ext cx="288000" cy="25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 flipH="1">
            <a:off x="6331655" y="3174886"/>
            <a:ext cx="288000" cy="259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>
            <a:spLocks noChangeAspect="1"/>
          </p:cNvSpPr>
          <p:nvPr userDrawn="1"/>
        </p:nvSpPr>
        <p:spPr>
          <a:xfrm flipH="1">
            <a:off x="9215261" y="3174886"/>
            <a:ext cx="288000" cy="259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>
            <a:spLocks noChangeAspect="1"/>
          </p:cNvSpPr>
          <p:nvPr userDrawn="1"/>
        </p:nvSpPr>
        <p:spPr>
          <a:xfrm flipH="1">
            <a:off x="6331655" y="4762168"/>
            <a:ext cx="288000" cy="259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>
          <a:xfrm flipH="1">
            <a:off x="9215261" y="4762168"/>
            <a:ext cx="288000" cy="2592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09644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1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9215262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9621655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9215262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03251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1009644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03251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215262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621655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215262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603251" y="53442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1009644" y="474693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03251" y="50974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3882071" y="1568515"/>
            <a:ext cx="3953299" cy="4873008"/>
            <a:chOff x="-1393297" y="-1336778"/>
            <a:chExt cx="6142038" cy="8412162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-1393297" y="-1336778"/>
              <a:ext cx="6142038" cy="8412162"/>
              <a:chOff x="-1393297" y="-1336778"/>
              <a:chExt cx="6142038" cy="8412162"/>
            </a:xfrm>
          </p:grpSpPr>
          <p:sp>
            <p:nvSpPr>
              <p:cNvPr id="43" name="AutoShape 1"/>
              <p:cNvSpPr/>
              <p:nvPr userDrawn="1"/>
            </p:nvSpPr>
            <p:spPr bwMode="auto">
              <a:xfrm>
                <a:off x="-1385359" y="3649559"/>
                <a:ext cx="6134100" cy="3425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" y="0"/>
                    </a:moveTo>
                    <a:cubicBezTo>
                      <a:pt x="1" y="44"/>
                      <a:pt x="0" y="88"/>
                      <a:pt x="0" y="132"/>
                    </a:cubicBezTo>
                    <a:lnTo>
                      <a:pt x="0" y="2252"/>
                    </a:lnTo>
                    <a:cubicBezTo>
                      <a:pt x="0" y="12937"/>
                      <a:pt x="4834" y="21599"/>
                      <a:pt x="10799" y="21599"/>
                    </a:cubicBezTo>
                    <a:cubicBezTo>
                      <a:pt x="16763" y="21599"/>
                      <a:pt x="21599" y="12937"/>
                      <a:pt x="21599" y="2252"/>
                    </a:cubicBezTo>
                    <a:lnTo>
                      <a:pt x="21599" y="132"/>
                    </a:lnTo>
                    <a:cubicBezTo>
                      <a:pt x="21599" y="88"/>
                      <a:pt x="21598" y="44"/>
                      <a:pt x="21598" y="0"/>
                    </a:cubicBezTo>
                    <a:lnTo>
                      <a:pt x="18198" y="0"/>
                    </a:lnTo>
                    <a:lnTo>
                      <a:pt x="18198" y="2520"/>
                    </a:lnTo>
                    <a:cubicBezTo>
                      <a:pt x="18198" y="9811"/>
                      <a:pt x="14900" y="15722"/>
                      <a:pt x="10830" y="15722"/>
                    </a:cubicBezTo>
                    <a:cubicBezTo>
                      <a:pt x="6759" y="15722"/>
                      <a:pt x="3460" y="9811"/>
                      <a:pt x="3460" y="2520"/>
                    </a:cubicBezTo>
                    <a:lnTo>
                      <a:pt x="346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4" name="AutoShape 17"/>
              <p:cNvSpPr/>
              <p:nvPr userDrawn="1"/>
            </p:nvSpPr>
            <p:spPr bwMode="auto">
              <a:xfrm>
                <a:off x="2408766" y="-789091"/>
                <a:ext cx="993775" cy="5443538"/>
              </a:xfrm>
              <a:prstGeom prst="roundRect">
                <a:avLst>
                  <a:gd name="adj" fmla="val 49824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6" name="AutoShape 20"/>
              <p:cNvSpPr/>
              <p:nvPr userDrawn="1"/>
            </p:nvSpPr>
            <p:spPr bwMode="auto">
              <a:xfrm>
                <a:off x="-161397" y="-654153"/>
                <a:ext cx="993775" cy="5308600"/>
              </a:xfrm>
              <a:prstGeom prst="roundRect">
                <a:avLst>
                  <a:gd name="adj" fmla="val 49824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8" name="AutoShape 24"/>
              <p:cNvSpPr/>
              <p:nvPr userDrawn="1"/>
            </p:nvSpPr>
            <p:spPr bwMode="auto">
              <a:xfrm>
                <a:off x="1070503" y="-1336778"/>
                <a:ext cx="993775" cy="6003925"/>
              </a:xfrm>
              <a:prstGeom prst="roundRect">
                <a:avLst>
                  <a:gd name="adj" fmla="val 49824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0" name="AutoShape 27"/>
              <p:cNvSpPr/>
              <p:nvPr userDrawn="1"/>
            </p:nvSpPr>
            <p:spPr bwMode="auto">
              <a:xfrm>
                <a:off x="-1393297" y="2030309"/>
                <a:ext cx="993775" cy="2624138"/>
              </a:xfrm>
              <a:prstGeom prst="roundRect">
                <a:avLst>
                  <a:gd name="adj" fmla="val 4982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2" name="AutoShape 30"/>
              <p:cNvSpPr/>
              <p:nvPr userDrawn="1"/>
            </p:nvSpPr>
            <p:spPr bwMode="auto">
              <a:xfrm>
                <a:off x="3772428" y="561872"/>
                <a:ext cx="968375" cy="4060825"/>
              </a:xfrm>
              <a:prstGeom prst="roundRect">
                <a:avLst>
                  <a:gd name="adj" fmla="val 48509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</p:grpSp>
        <p:sp>
          <p:nvSpPr>
            <p:cNvPr id="45" name="AutoShape 18"/>
            <p:cNvSpPr/>
            <p:nvPr userDrawn="1"/>
          </p:nvSpPr>
          <p:spPr bwMode="auto">
            <a:xfrm>
              <a:off x="2415116" y="1404214"/>
              <a:ext cx="969962" cy="968375"/>
            </a:xfrm>
            <a:prstGeom prst="roundRect">
              <a:avLst>
                <a:gd name="adj" fmla="val 4981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47" name="AutoShape 21"/>
            <p:cNvSpPr/>
            <p:nvPr userDrawn="1"/>
          </p:nvSpPr>
          <p:spPr bwMode="auto">
            <a:xfrm>
              <a:off x="-159809" y="1404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49" name="AutoShape 25"/>
            <p:cNvSpPr/>
            <p:nvPr userDrawn="1"/>
          </p:nvSpPr>
          <p:spPr bwMode="auto">
            <a:xfrm>
              <a:off x="1072091" y="388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51" name="AutoShape 28"/>
            <p:cNvSpPr/>
            <p:nvPr userDrawn="1"/>
          </p:nvSpPr>
          <p:spPr bwMode="auto">
            <a:xfrm>
              <a:off x="-1379009" y="2420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53" name="AutoShape 31"/>
            <p:cNvSpPr/>
            <p:nvPr userDrawn="1"/>
          </p:nvSpPr>
          <p:spPr bwMode="auto">
            <a:xfrm>
              <a:off x="3772428" y="240178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54" name="Text Placeholder 7"/>
          <p:cNvSpPr>
            <a:spLocks noGrp="1" noChangeAspect="1"/>
          </p:cNvSpPr>
          <p:nvPr>
            <p:ph type="body" sz="quarter" idx="81" hasCustomPrompt="1"/>
          </p:nvPr>
        </p:nvSpPr>
        <p:spPr>
          <a:xfrm>
            <a:off x="3917827" y="3734194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01</a:t>
            </a:r>
            <a:endParaRPr lang="es-ES_tradnl" dirty="0"/>
          </a:p>
        </p:txBody>
      </p:sp>
      <p:sp>
        <p:nvSpPr>
          <p:cNvPr id="55" name="Text Placeholder 7"/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4697095" y="3159647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02</a:t>
            </a:r>
            <a:endParaRPr lang="es-ES_tradnl" dirty="0"/>
          </a:p>
        </p:txBody>
      </p:sp>
      <p:sp>
        <p:nvSpPr>
          <p:cNvPr id="56" name="Text Placeholder 7"/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5500482" y="2567771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03</a:t>
            </a:r>
            <a:endParaRPr lang="es-ES_tradnl" dirty="0"/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361221" y="3137655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04</a:t>
            </a:r>
            <a:endParaRPr lang="es-ES_tradnl" dirty="0"/>
          </a:p>
        </p:txBody>
      </p:sp>
      <p:sp>
        <p:nvSpPr>
          <p:cNvPr id="58" name="Text Placeholder 7"/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7245102" y="3733557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05</a:t>
            </a:r>
            <a:endParaRPr lang="es-ES_tradnl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603254" y="1527880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01</a:t>
            </a:r>
            <a:endParaRPr lang="es-ES_tradnl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9215265" y="1527880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02</a:t>
            </a:r>
            <a:endParaRPr lang="es-ES_tradnl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603254" y="3144408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03</a:t>
            </a:r>
            <a:endParaRPr lang="es-ES_tradnl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9215265" y="3144408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4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04</a:t>
            </a:r>
            <a:endParaRPr lang="es-ES_tradnl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603254" y="4746930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5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05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65521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20083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857384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 flipH="1">
            <a:off x="569384" y="4289746"/>
            <a:ext cx="240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857384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 flipH="1">
            <a:off x="569384" y="4655506"/>
            <a:ext cx="240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3630045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>
          <a:xfrm flipH="1">
            <a:off x="3342045" y="4289746"/>
            <a:ext cx="240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3630045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>
          <a:xfrm flipH="1">
            <a:off x="3342045" y="4655506"/>
            <a:ext cx="240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6318040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 flipH="1">
            <a:off x="6030040" y="4289746"/>
            <a:ext cx="240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6318040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 flipH="1">
            <a:off x="6030040" y="4655506"/>
            <a:ext cx="240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9006035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 flipH="1">
            <a:off x="8718035" y="4289746"/>
            <a:ext cx="240000" cy="21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9006035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Oval 27"/>
          <p:cNvSpPr>
            <a:spLocks noChangeAspect="1"/>
          </p:cNvSpPr>
          <p:nvPr userDrawn="1"/>
        </p:nvSpPr>
        <p:spPr>
          <a:xfrm flipH="1">
            <a:off x="8718035" y="4655506"/>
            <a:ext cx="240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iluete-map.png"/>
          <p:cNvPicPr>
            <a:picLocks noChangeAspect="1"/>
          </p:cNvPicPr>
          <p:nvPr userDrawn="1"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603251" y="1143410"/>
            <a:ext cx="10972800" cy="540255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le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03252" y="1467760"/>
            <a:ext cx="3931576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03254" y="1949956"/>
            <a:ext cx="393157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23715" y="2280931"/>
            <a:ext cx="3910188" cy="215228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8514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23714" y="5427908"/>
            <a:ext cx="3910188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3714" y="4769500"/>
            <a:ext cx="3910188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23714" y="5181089"/>
            <a:ext cx="3910188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3" y="5482494"/>
            <a:ext cx="521052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4664085"/>
            <a:ext cx="5233107" cy="45437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2015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1" y="5151355"/>
            <a:ext cx="519924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365523" y="5482494"/>
            <a:ext cx="521052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342944" y="4664085"/>
            <a:ext cx="5233107" cy="45437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2016</a:t>
            </a:r>
            <a:endParaRPr lang="es-ES_tradnl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6376811" y="5151355"/>
            <a:ext cx="519924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s resul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51748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1748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51748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351388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3351388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3351388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286494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6286494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286494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192684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192684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192684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9" name="Rounded Rectangle 1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369621"/>
            <a:ext cx="10972800" cy="3507180"/>
          </a:xfrm>
          <a:custGeom>
            <a:avLst/>
            <a:gdLst/>
            <a:ahLst/>
            <a:cxnLst/>
            <a:rect l="l" t="t" r="r" b="b"/>
            <a:pathLst>
              <a:path w="8229600" h="2922650">
                <a:moveTo>
                  <a:pt x="1461325" y="0"/>
                </a:moveTo>
                <a:lnTo>
                  <a:pt x="6768275" y="0"/>
                </a:lnTo>
                <a:cubicBezTo>
                  <a:pt x="7575343" y="0"/>
                  <a:pt x="8229600" y="654257"/>
                  <a:pt x="8229600" y="1461325"/>
                </a:cubicBezTo>
                <a:cubicBezTo>
                  <a:pt x="8229600" y="2268393"/>
                  <a:pt x="7575343" y="2922650"/>
                  <a:pt x="6768275" y="2922650"/>
                </a:cubicBezTo>
                <a:lnTo>
                  <a:pt x="1461325" y="2922650"/>
                </a:lnTo>
                <a:cubicBezTo>
                  <a:pt x="654257" y="2922650"/>
                  <a:pt x="0" y="2268393"/>
                  <a:pt x="0" y="1461325"/>
                </a:cubicBezTo>
                <a:cubicBezTo>
                  <a:pt x="0" y="654257"/>
                  <a:pt x="654257" y="0"/>
                  <a:pt x="146132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473207"/>
            <a:ext cx="5204883" cy="3447167"/>
          </a:xfrm>
          <a:custGeom>
            <a:avLst/>
            <a:gdLst/>
            <a:ahLst/>
            <a:cxnLst/>
            <a:rect l="l" t="t" r="r" b="b"/>
            <a:pathLst>
              <a:path w="3903662" h="2872639">
                <a:moveTo>
                  <a:pt x="522813" y="0"/>
                </a:moveTo>
                <a:lnTo>
                  <a:pt x="3380849" y="0"/>
                </a:lnTo>
                <a:cubicBezTo>
                  <a:pt x="3669591" y="0"/>
                  <a:pt x="3903662" y="234071"/>
                  <a:pt x="3903662" y="522813"/>
                </a:cubicBezTo>
                <a:lnTo>
                  <a:pt x="3903662" y="2872639"/>
                </a:lnTo>
                <a:lnTo>
                  <a:pt x="0" y="2872639"/>
                </a:lnTo>
                <a:lnTo>
                  <a:pt x="0" y="522813"/>
                </a:lnTo>
                <a:cubicBezTo>
                  <a:pt x="0" y="234071"/>
                  <a:pt x="234071" y="0"/>
                  <a:pt x="52281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3251" y="4920371"/>
            <a:ext cx="5204883" cy="1310640"/>
          </a:xfrm>
          <a:custGeom>
            <a:avLst/>
            <a:gdLst/>
            <a:ahLst/>
            <a:cxnLst/>
            <a:rect l="l" t="t" r="r" b="b"/>
            <a:pathLst>
              <a:path w="3903662" h="1092200">
                <a:moveTo>
                  <a:pt x="0" y="0"/>
                </a:moveTo>
                <a:lnTo>
                  <a:pt x="3903662" y="0"/>
                </a:lnTo>
                <a:lnTo>
                  <a:pt x="3903662" y="595030"/>
                </a:lnTo>
                <a:cubicBezTo>
                  <a:pt x="3903662" y="869609"/>
                  <a:pt x="3681071" y="1092200"/>
                  <a:pt x="3406492" y="1092200"/>
                </a:cubicBezTo>
                <a:lnTo>
                  <a:pt x="497170" y="1092200"/>
                </a:lnTo>
                <a:cubicBezTo>
                  <a:pt x="222591" y="1092200"/>
                  <a:pt x="0" y="869609"/>
                  <a:pt x="0" y="5950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948267" y="5140217"/>
            <a:ext cx="46228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948267" y="5434998"/>
            <a:ext cx="4622800" cy="613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371168" y="1473207"/>
            <a:ext cx="5204883" cy="3447167"/>
          </a:xfrm>
          <a:custGeom>
            <a:avLst/>
            <a:gdLst/>
            <a:ahLst/>
            <a:cxnLst/>
            <a:rect l="l" t="t" r="r" b="b"/>
            <a:pathLst>
              <a:path w="3903662" h="2872639">
                <a:moveTo>
                  <a:pt x="522813" y="0"/>
                </a:moveTo>
                <a:lnTo>
                  <a:pt x="3380849" y="0"/>
                </a:lnTo>
                <a:cubicBezTo>
                  <a:pt x="3669591" y="0"/>
                  <a:pt x="3903662" y="234071"/>
                  <a:pt x="3903662" y="522813"/>
                </a:cubicBezTo>
                <a:lnTo>
                  <a:pt x="3903662" y="2872639"/>
                </a:lnTo>
                <a:lnTo>
                  <a:pt x="0" y="2872639"/>
                </a:lnTo>
                <a:lnTo>
                  <a:pt x="0" y="522813"/>
                </a:lnTo>
                <a:cubicBezTo>
                  <a:pt x="0" y="234071"/>
                  <a:pt x="234071" y="0"/>
                  <a:pt x="52281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Rounded Rectangle 16"/>
          <p:cNvSpPr/>
          <p:nvPr userDrawn="1"/>
        </p:nvSpPr>
        <p:spPr>
          <a:xfrm>
            <a:off x="6371168" y="4920371"/>
            <a:ext cx="5204883" cy="1310640"/>
          </a:xfrm>
          <a:custGeom>
            <a:avLst/>
            <a:gdLst/>
            <a:ahLst/>
            <a:cxnLst/>
            <a:rect l="l" t="t" r="r" b="b"/>
            <a:pathLst>
              <a:path w="3903662" h="1092200">
                <a:moveTo>
                  <a:pt x="0" y="0"/>
                </a:moveTo>
                <a:lnTo>
                  <a:pt x="3903662" y="0"/>
                </a:lnTo>
                <a:lnTo>
                  <a:pt x="3903662" y="595030"/>
                </a:lnTo>
                <a:cubicBezTo>
                  <a:pt x="3903662" y="869609"/>
                  <a:pt x="3681071" y="1092200"/>
                  <a:pt x="3406492" y="1092200"/>
                </a:cubicBezTo>
                <a:lnTo>
                  <a:pt x="497170" y="1092200"/>
                </a:lnTo>
                <a:cubicBezTo>
                  <a:pt x="222591" y="1092200"/>
                  <a:pt x="0" y="869609"/>
                  <a:pt x="0" y="5950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716184" y="5140217"/>
            <a:ext cx="46228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6716184" y="5434998"/>
            <a:ext cx="4622800" cy="613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animBg="1"/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03251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8539" y="379476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67748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567748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2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45518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4345518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ounded Rectangle 28"/>
          <p:cNvSpPr/>
          <p:nvPr userDrawn="1"/>
        </p:nvSpPr>
        <p:spPr>
          <a:xfrm>
            <a:off x="4345518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4610805" y="379476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5310014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5310014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315782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8315782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ounded Rectangle 28"/>
          <p:cNvSpPr/>
          <p:nvPr userDrawn="1"/>
        </p:nvSpPr>
        <p:spPr>
          <a:xfrm>
            <a:off x="8315782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8581069" y="379476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280279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9280279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4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animBg="1"/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animBg="1"/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5442591"/>
            <a:ext cx="3525147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8539" y="481584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67748" y="479942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567748" y="517421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45517" y="5442591"/>
            <a:ext cx="3525147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4610805" y="481584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5310014" y="479942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5310014" y="517421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050904" y="5442591"/>
            <a:ext cx="3525147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8327069" y="481584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026279" y="479942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9026279" y="517421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03251" y="1303484"/>
            <a:ext cx="3525147" cy="3172632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4345517" y="1303484"/>
            <a:ext cx="3525147" cy="3172632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77"/>
          </p:nvPr>
        </p:nvSpPr>
        <p:spPr>
          <a:xfrm>
            <a:off x="8050904" y="1303484"/>
            <a:ext cx="3525147" cy="3172632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  <p:bldP spid="30" grpId="0"/>
      <p:bldP spid="4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721784" y="1394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ounded Rectangle 18"/>
          <p:cNvSpPr/>
          <p:nvPr userDrawn="1"/>
        </p:nvSpPr>
        <p:spPr>
          <a:xfrm>
            <a:off x="721784" y="2929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066800" y="2991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1066800" y="3286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608235" y="1394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Rounded Rectangle 18"/>
          <p:cNvSpPr/>
          <p:nvPr userDrawn="1"/>
        </p:nvSpPr>
        <p:spPr>
          <a:xfrm>
            <a:off x="6608235" y="2929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953251" y="2991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6953251" y="3286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721784" y="4061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Rounded Rectangle 18"/>
          <p:cNvSpPr/>
          <p:nvPr userDrawn="1"/>
        </p:nvSpPr>
        <p:spPr>
          <a:xfrm>
            <a:off x="721784" y="5596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1066800" y="5658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1066800" y="5953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6608235" y="4061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6" name="Rounded Rectangle 18"/>
          <p:cNvSpPr/>
          <p:nvPr userDrawn="1"/>
        </p:nvSpPr>
        <p:spPr>
          <a:xfrm>
            <a:off x="6608235" y="5596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53251" y="5658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6953251" y="5953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4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4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03254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3448053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3448053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3448053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6225121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6225121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6225121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9078903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9078903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9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9078903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images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2838451" y="181394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2838451" y="210872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03252" y="180149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8589435" y="181394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8589435" y="210872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6354236" y="180149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2838451" y="399326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2838451" y="428804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603252" y="398081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8589435" y="399326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8589435" y="428804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6354236" y="398081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ircl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2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575738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3617386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3589871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6546852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6519338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9537702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9510187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603252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524938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3617386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2" name="Picture Placeholder 2"/>
          <p:cNvSpPr>
            <a:spLocks noGrp="1" noChangeAspect="1"/>
          </p:cNvSpPr>
          <p:nvPr>
            <p:ph type="pic" sz="quarter" idx="78"/>
          </p:nvPr>
        </p:nvSpPr>
        <p:spPr>
          <a:xfrm>
            <a:off x="3539071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546852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Picture Placeholder 2"/>
          <p:cNvSpPr>
            <a:spLocks noGrp="1" noChangeAspect="1"/>
          </p:cNvSpPr>
          <p:nvPr>
            <p:ph type="pic" sz="quarter" idx="80"/>
          </p:nvPr>
        </p:nvSpPr>
        <p:spPr>
          <a:xfrm>
            <a:off x="6468538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9537702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6" name="Picture Placeholder 2"/>
          <p:cNvSpPr>
            <a:spLocks noGrp="1" noChangeAspect="1"/>
          </p:cNvSpPr>
          <p:nvPr>
            <p:ph type="pic" sz="quarter" idx="82"/>
          </p:nvPr>
        </p:nvSpPr>
        <p:spPr>
          <a:xfrm>
            <a:off x="9459387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/>
      <p:bldP spid="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/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32886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Rounded Rectangle 30"/>
          <p:cNvSpPr/>
          <p:nvPr userDrawn="1"/>
        </p:nvSpPr>
        <p:spPr>
          <a:xfrm>
            <a:off x="622447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2800352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Rounded Rectangle 30"/>
          <p:cNvSpPr/>
          <p:nvPr userDrawn="1"/>
        </p:nvSpPr>
        <p:spPr>
          <a:xfrm>
            <a:off x="2789914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5065332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ounded Rectangle 30"/>
          <p:cNvSpPr/>
          <p:nvPr userDrawn="1"/>
        </p:nvSpPr>
        <p:spPr>
          <a:xfrm>
            <a:off x="5054894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7351332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Rounded Rectangle 30"/>
          <p:cNvSpPr/>
          <p:nvPr userDrawn="1"/>
        </p:nvSpPr>
        <p:spPr>
          <a:xfrm>
            <a:off x="7340894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9624486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Rounded Rectangle 30"/>
          <p:cNvSpPr/>
          <p:nvPr userDrawn="1"/>
        </p:nvSpPr>
        <p:spPr>
          <a:xfrm>
            <a:off x="9614047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31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394298"/>
            <a:ext cx="10972800" cy="4574704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368898"/>
            <a:ext cx="10972800" cy="4889664"/>
          </a:xfrm>
          <a:prstGeom prst="rect">
            <a:avLst/>
          </a:prstGeom>
        </p:spPr>
        <p:txBody>
          <a:bodyPr vert="horz" lIns="95057" tIns="47529" rIns="95057" bIns="47529" numCol="2" spcCol="280728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406998"/>
            <a:ext cx="10972800" cy="4912524"/>
          </a:xfrm>
          <a:prstGeom prst="rect">
            <a:avLst/>
          </a:prstGeom>
        </p:spPr>
        <p:txBody>
          <a:bodyPr vert="horz" lIns="95057" tIns="47529" rIns="95057" bIns="47529" numCol="3" spcCol="280728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601613" y="-1231872"/>
            <a:ext cx="10634887" cy="7035124"/>
          </a:xfrm>
          <a:custGeom>
            <a:avLst/>
            <a:gdLst/>
            <a:ahLst/>
            <a:cxnLst/>
            <a:rect l="l" t="t" r="r" b="b"/>
            <a:pathLst>
              <a:path w="7976165" h="5862603">
                <a:moveTo>
                  <a:pt x="7653935" y="2067213"/>
                </a:moveTo>
                <a:cubicBezTo>
                  <a:pt x="7770559" y="2067213"/>
                  <a:pt x="7887183" y="2111704"/>
                  <a:pt x="7976165" y="2200685"/>
                </a:cubicBezTo>
                <a:cubicBezTo>
                  <a:pt x="8154128" y="2378648"/>
                  <a:pt x="8154128" y="2667183"/>
                  <a:pt x="7976165" y="2845147"/>
                </a:cubicBezTo>
                <a:lnTo>
                  <a:pt x="5069879" y="5751433"/>
                </a:lnTo>
                <a:cubicBezTo>
                  <a:pt x="4891915" y="5929396"/>
                  <a:pt x="4603380" y="5929396"/>
                  <a:pt x="4425417" y="5751433"/>
                </a:cubicBezTo>
                <a:cubicBezTo>
                  <a:pt x="4247454" y="5573470"/>
                  <a:pt x="4247454" y="5284935"/>
                  <a:pt x="4425417" y="5106972"/>
                </a:cubicBezTo>
                <a:lnTo>
                  <a:pt x="7331703" y="2200685"/>
                </a:lnTo>
                <a:cubicBezTo>
                  <a:pt x="7420685" y="2111704"/>
                  <a:pt x="7537310" y="2067213"/>
                  <a:pt x="7653935" y="2067213"/>
                </a:cubicBezTo>
                <a:close/>
                <a:moveTo>
                  <a:pt x="6544741" y="1630098"/>
                </a:moveTo>
                <a:cubicBezTo>
                  <a:pt x="6661367" y="1630098"/>
                  <a:pt x="6777990" y="1674589"/>
                  <a:pt x="6866973" y="1763570"/>
                </a:cubicBezTo>
                <a:cubicBezTo>
                  <a:pt x="7044936" y="1941533"/>
                  <a:pt x="7044936" y="2230068"/>
                  <a:pt x="6866973" y="2408032"/>
                </a:cubicBezTo>
                <a:lnTo>
                  <a:pt x="3495076" y="5779929"/>
                </a:lnTo>
                <a:cubicBezTo>
                  <a:pt x="3317112" y="5957892"/>
                  <a:pt x="3028578" y="5957892"/>
                  <a:pt x="2850614" y="5779929"/>
                </a:cubicBezTo>
                <a:cubicBezTo>
                  <a:pt x="2672651" y="5601966"/>
                  <a:pt x="2672651" y="5313431"/>
                  <a:pt x="2850614" y="5135467"/>
                </a:cubicBezTo>
                <a:lnTo>
                  <a:pt x="6222511" y="1763571"/>
                </a:lnTo>
                <a:cubicBezTo>
                  <a:pt x="6311493" y="1674589"/>
                  <a:pt x="6428118" y="1630098"/>
                  <a:pt x="6544741" y="1630098"/>
                </a:cubicBezTo>
                <a:close/>
                <a:moveTo>
                  <a:pt x="6609833" y="11903"/>
                </a:moveTo>
                <a:cubicBezTo>
                  <a:pt x="6726458" y="11903"/>
                  <a:pt x="6843082" y="56394"/>
                  <a:pt x="6932064" y="145375"/>
                </a:cubicBezTo>
                <a:cubicBezTo>
                  <a:pt x="7110027" y="323338"/>
                  <a:pt x="7110027" y="611873"/>
                  <a:pt x="6932064" y="789837"/>
                </a:cubicBezTo>
                <a:lnTo>
                  <a:pt x="1992770" y="5729131"/>
                </a:lnTo>
                <a:cubicBezTo>
                  <a:pt x="1814807" y="5907094"/>
                  <a:pt x="1526272" y="5907094"/>
                  <a:pt x="1348308" y="5729130"/>
                </a:cubicBezTo>
                <a:cubicBezTo>
                  <a:pt x="1170346" y="5551168"/>
                  <a:pt x="1170346" y="5262633"/>
                  <a:pt x="1348309" y="5084670"/>
                </a:cubicBezTo>
                <a:lnTo>
                  <a:pt x="6287603" y="145375"/>
                </a:lnTo>
                <a:cubicBezTo>
                  <a:pt x="6376584" y="56394"/>
                  <a:pt x="6493209" y="11903"/>
                  <a:pt x="6609833" y="11903"/>
                </a:cubicBezTo>
                <a:close/>
                <a:moveTo>
                  <a:pt x="5515050" y="0"/>
                </a:moveTo>
                <a:cubicBezTo>
                  <a:pt x="5581109" y="1"/>
                  <a:pt x="5647168" y="25201"/>
                  <a:pt x="5697568" y="75602"/>
                </a:cubicBezTo>
                <a:cubicBezTo>
                  <a:pt x="5798370" y="176403"/>
                  <a:pt x="5798370" y="339835"/>
                  <a:pt x="5697568" y="440637"/>
                </a:cubicBezTo>
                <a:lnTo>
                  <a:pt x="365035" y="5773170"/>
                </a:lnTo>
                <a:cubicBezTo>
                  <a:pt x="264233" y="5873972"/>
                  <a:pt x="100801" y="5873972"/>
                  <a:pt x="0" y="5773170"/>
                </a:cubicBezTo>
                <a:cubicBezTo>
                  <a:pt x="-100802" y="5672369"/>
                  <a:pt x="-100802" y="5508937"/>
                  <a:pt x="0" y="5408135"/>
                </a:cubicBezTo>
                <a:lnTo>
                  <a:pt x="5332533" y="75602"/>
                </a:lnTo>
                <a:cubicBezTo>
                  <a:pt x="5382934" y="25200"/>
                  <a:pt x="5448992" y="0"/>
                  <a:pt x="55150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 rot="18900000">
            <a:off x="5793654" y="296271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8973" y="1958629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973" y="2542427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9434" y="2975003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-3304233" y="563719"/>
            <a:ext cx="9242753" cy="7509636"/>
          </a:xfrm>
          <a:custGeom>
            <a:avLst/>
            <a:gdLst/>
            <a:ahLst/>
            <a:cxnLst/>
            <a:rect l="l" t="t" r="r" b="b"/>
            <a:pathLst>
              <a:path w="6932065" h="6258030">
                <a:moveTo>
                  <a:pt x="6544742" y="2108199"/>
                </a:moveTo>
                <a:cubicBezTo>
                  <a:pt x="6661367" y="2108199"/>
                  <a:pt x="6777992" y="2152691"/>
                  <a:pt x="6866974" y="2241671"/>
                </a:cubicBezTo>
                <a:cubicBezTo>
                  <a:pt x="7044937" y="2419635"/>
                  <a:pt x="7044937" y="2708170"/>
                  <a:pt x="6866974" y="2886133"/>
                </a:cubicBezTo>
                <a:lnTo>
                  <a:pt x="3495076" y="6258030"/>
                </a:lnTo>
                <a:cubicBezTo>
                  <a:pt x="3317113" y="6435994"/>
                  <a:pt x="3028578" y="6435994"/>
                  <a:pt x="2850615" y="6258030"/>
                </a:cubicBezTo>
                <a:cubicBezTo>
                  <a:pt x="2672652" y="6080067"/>
                  <a:pt x="2672652" y="5791532"/>
                  <a:pt x="2850615" y="5613569"/>
                </a:cubicBezTo>
                <a:lnTo>
                  <a:pt x="6222513" y="2241671"/>
                </a:lnTo>
                <a:cubicBezTo>
                  <a:pt x="6311494" y="2152690"/>
                  <a:pt x="6428118" y="2108199"/>
                  <a:pt x="6544742" y="2108199"/>
                </a:cubicBezTo>
                <a:close/>
                <a:moveTo>
                  <a:pt x="6609834" y="490004"/>
                </a:moveTo>
                <a:cubicBezTo>
                  <a:pt x="6726459" y="490004"/>
                  <a:pt x="6843084" y="534495"/>
                  <a:pt x="6932065" y="623477"/>
                </a:cubicBezTo>
                <a:cubicBezTo>
                  <a:pt x="7110028" y="801440"/>
                  <a:pt x="7110028" y="1089975"/>
                  <a:pt x="6932065" y="1267938"/>
                </a:cubicBezTo>
                <a:lnTo>
                  <a:pt x="1992770" y="6207232"/>
                </a:lnTo>
                <a:cubicBezTo>
                  <a:pt x="1814808" y="6385196"/>
                  <a:pt x="1526273" y="6385196"/>
                  <a:pt x="1348309" y="6207232"/>
                </a:cubicBezTo>
                <a:cubicBezTo>
                  <a:pt x="1170346" y="6029269"/>
                  <a:pt x="1170346" y="5740734"/>
                  <a:pt x="1348309" y="5562771"/>
                </a:cubicBezTo>
                <a:lnTo>
                  <a:pt x="6287604" y="623477"/>
                </a:lnTo>
                <a:cubicBezTo>
                  <a:pt x="6376585" y="534495"/>
                  <a:pt x="6493210" y="490004"/>
                  <a:pt x="6609834" y="490004"/>
                </a:cubicBezTo>
                <a:close/>
                <a:moveTo>
                  <a:pt x="5515052" y="478102"/>
                </a:moveTo>
                <a:cubicBezTo>
                  <a:pt x="5581110" y="478102"/>
                  <a:pt x="5647169" y="503302"/>
                  <a:pt x="5697569" y="553703"/>
                </a:cubicBezTo>
                <a:cubicBezTo>
                  <a:pt x="5798371" y="654505"/>
                  <a:pt x="5798371" y="817936"/>
                  <a:pt x="5697569" y="918738"/>
                </a:cubicBezTo>
                <a:lnTo>
                  <a:pt x="365036" y="6251272"/>
                </a:lnTo>
                <a:cubicBezTo>
                  <a:pt x="264234" y="6352073"/>
                  <a:pt x="100802" y="6352073"/>
                  <a:pt x="0" y="6251272"/>
                </a:cubicBezTo>
                <a:cubicBezTo>
                  <a:pt x="-100801" y="6150469"/>
                  <a:pt x="-100801" y="5987038"/>
                  <a:pt x="0" y="5886236"/>
                </a:cubicBezTo>
                <a:lnTo>
                  <a:pt x="5332534" y="553702"/>
                </a:lnTo>
                <a:cubicBezTo>
                  <a:pt x="5382935" y="503302"/>
                  <a:pt x="5448993" y="478101"/>
                  <a:pt x="5515052" y="478102"/>
                </a:cubicBezTo>
                <a:close/>
                <a:moveTo>
                  <a:pt x="4500043" y="0"/>
                </a:moveTo>
                <a:cubicBezTo>
                  <a:pt x="4616667" y="0"/>
                  <a:pt x="4733292" y="44491"/>
                  <a:pt x="4822273" y="133473"/>
                </a:cubicBezTo>
                <a:cubicBezTo>
                  <a:pt x="5000237" y="311436"/>
                  <a:pt x="5000237" y="599971"/>
                  <a:pt x="4822273" y="777934"/>
                </a:cubicBezTo>
                <a:lnTo>
                  <a:pt x="1450376" y="4149832"/>
                </a:lnTo>
                <a:cubicBezTo>
                  <a:pt x="1272413" y="4327795"/>
                  <a:pt x="983878" y="4327795"/>
                  <a:pt x="805915" y="4149832"/>
                </a:cubicBezTo>
                <a:cubicBezTo>
                  <a:pt x="627951" y="3971869"/>
                  <a:pt x="627951" y="3683333"/>
                  <a:pt x="805915" y="3505370"/>
                </a:cubicBezTo>
                <a:lnTo>
                  <a:pt x="4177812" y="133473"/>
                </a:lnTo>
                <a:cubicBezTo>
                  <a:pt x="4266794" y="44491"/>
                  <a:pt x="4383418" y="0"/>
                  <a:pt x="450004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 rot="18900000">
            <a:off x="137919" y="6788509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82573" y="2543223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82573" y="312702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803034" y="3559596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-1610899" y="-1708902"/>
            <a:ext cx="9242753" cy="7509636"/>
          </a:xfrm>
          <a:custGeom>
            <a:avLst/>
            <a:gdLst/>
            <a:ahLst/>
            <a:cxnLst/>
            <a:rect l="l" t="t" r="r" b="b"/>
            <a:pathLst>
              <a:path w="6932065" h="6258030">
                <a:moveTo>
                  <a:pt x="6544742" y="2108199"/>
                </a:moveTo>
                <a:cubicBezTo>
                  <a:pt x="6661367" y="2108199"/>
                  <a:pt x="6777992" y="2152691"/>
                  <a:pt x="6866974" y="2241671"/>
                </a:cubicBezTo>
                <a:cubicBezTo>
                  <a:pt x="7044937" y="2419635"/>
                  <a:pt x="7044937" y="2708170"/>
                  <a:pt x="6866974" y="2886133"/>
                </a:cubicBezTo>
                <a:lnTo>
                  <a:pt x="3495076" y="6258030"/>
                </a:lnTo>
                <a:cubicBezTo>
                  <a:pt x="3317113" y="6435994"/>
                  <a:pt x="3028578" y="6435994"/>
                  <a:pt x="2850615" y="6258030"/>
                </a:cubicBezTo>
                <a:cubicBezTo>
                  <a:pt x="2672652" y="6080067"/>
                  <a:pt x="2672652" y="5791532"/>
                  <a:pt x="2850615" y="5613569"/>
                </a:cubicBezTo>
                <a:lnTo>
                  <a:pt x="6222513" y="2241671"/>
                </a:lnTo>
                <a:cubicBezTo>
                  <a:pt x="6311494" y="2152690"/>
                  <a:pt x="6428118" y="2108199"/>
                  <a:pt x="6544742" y="2108199"/>
                </a:cubicBezTo>
                <a:close/>
                <a:moveTo>
                  <a:pt x="6609834" y="490004"/>
                </a:moveTo>
                <a:cubicBezTo>
                  <a:pt x="6726459" y="490004"/>
                  <a:pt x="6843084" y="534495"/>
                  <a:pt x="6932065" y="623477"/>
                </a:cubicBezTo>
                <a:cubicBezTo>
                  <a:pt x="7110028" y="801440"/>
                  <a:pt x="7110028" y="1089975"/>
                  <a:pt x="6932065" y="1267938"/>
                </a:cubicBezTo>
                <a:lnTo>
                  <a:pt x="1992770" y="6207232"/>
                </a:lnTo>
                <a:cubicBezTo>
                  <a:pt x="1814808" y="6385196"/>
                  <a:pt x="1526273" y="6385196"/>
                  <a:pt x="1348309" y="6207232"/>
                </a:cubicBezTo>
                <a:cubicBezTo>
                  <a:pt x="1170346" y="6029269"/>
                  <a:pt x="1170346" y="5740734"/>
                  <a:pt x="1348309" y="5562771"/>
                </a:cubicBezTo>
                <a:lnTo>
                  <a:pt x="6287604" y="623477"/>
                </a:lnTo>
                <a:cubicBezTo>
                  <a:pt x="6376585" y="534495"/>
                  <a:pt x="6493210" y="490004"/>
                  <a:pt x="6609834" y="490004"/>
                </a:cubicBezTo>
                <a:close/>
                <a:moveTo>
                  <a:pt x="5515052" y="478102"/>
                </a:moveTo>
                <a:cubicBezTo>
                  <a:pt x="5581110" y="478102"/>
                  <a:pt x="5647169" y="503302"/>
                  <a:pt x="5697569" y="553703"/>
                </a:cubicBezTo>
                <a:cubicBezTo>
                  <a:pt x="5798371" y="654505"/>
                  <a:pt x="5798371" y="817936"/>
                  <a:pt x="5697569" y="918738"/>
                </a:cubicBezTo>
                <a:lnTo>
                  <a:pt x="365036" y="6251272"/>
                </a:lnTo>
                <a:cubicBezTo>
                  <a:pt x="264234" y="6352073"/>
                  <a:pt x="100802" y="6352073"/>
                  <a:pt x="0" y="6251272"/>
                </a:cubicBezTo>
                <a:cubicBezTo>
                  <a:pt x="-100801" y="6150469"/>
                  <a:pt x="-100801" y="5987038"/>
                  <a:pt x="0" y="5886236"/>
                </a:cubicBezTo>
                <a:lnTo>
                  <a:pt x="5332534" y="553702"/>
                </a:lnTo>
                <a:cubicBezTo>
                  <a:pt x="5382935" y="503302"/>
                  <a:pt x="5448993" y="478101"/>
                  <a:pt x="5515052" y="478102"/>
                </a:cubicBezTo>
                <a:close/>
                <a:moveTo>
                  <a:pt x="4500043" y="0"/>
                </a:moveTo>
                <a:cubicBezTo>
                  <a:pt x="4616667" y="0"/>
                  <a:pt x="4733292" y="44491"/>
                  <a:pt x="4822273" y="133473"/>
                </a:cubicBezTo>
                <a:cubicBezTo>
                  <a:pt x="5000237" y="311436"/>
                  <a:pt x="5000237" y="599971"/>
                  <a:pt x="4822273" y="777934"/>
                </a:cubicBezTo>
                <a:lnTo>
                  <a:pt x="1450376" y="4149832"/>
                </a:lnTo>
                <a:cubicBezTo>
                  <a:pt x="1272413" y="4327795"/>
                  <a:pt x="983878" y="4327795"/>
                  <a:pt x="805915" y="4149832"/>
                </a:cubicBezTo>
                <a:cubicBezTo>
                  <a:pt x="627951" y="3971869"/>
                  <a:pt x="627951" y="3683333"/>
                  <a:pt x="805915" y="3505370"/>
                </a:cubicBezTo>
                <a:lnTo>
                  <a:pt x="4177812" y="133473"/>
                </a:lnTo>
                <a:cubicBezTo>
                  <a:pt x="4266794" y="44491"/>
                  <a:pt x="4383418" y="0"/>
                  <a:pt x="450004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 rot="18900000">
            <a:off x="1001518" y="5334424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38173" y="3247495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38173" y="3831293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158634" y="4263868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18900000">
            <a:off x="800771" y="3115671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 rot="18900000">
            <a:off x="2256987" y="3714319"/>
            <a:ext cx="4527448" cy="6538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 rot="18900000" flipV="1">
            <a:off x="-292739" y="3248182"/>
            <a:ext cx="6422592" cy="370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 rot="18900000">
            <a:off x="627181" y="2201944"/>
            <a:ext cx="4527448" cy="6538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82573" y="2543223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82573" y="312702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803034" y="3559596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6" grpId="0" animBg="1"/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5"/>
          <p:cNvSpPr/>
          <p:nvPr userDrawn="1"/>
        </p:nvSpPr>
        <p:spPr bwMode="auto">
          <a:xfrm>
            <a:off x="630692" y="1649412"/>
            <a:ext cx="1257300" cy="1257300"/>
          </a:xfrm>
          <a:custGeom>
            <a:avLst/>
            <a:gdLst>
              <a:gd name="T0" fmla="*/ 608 w 643"/>
              <a:gd name="T1" fmla="*/ 35 h 644"/>
              <a:gd name="T2" fmla="*/ 608 w 643"/>
              <a:gd name="T3" fmla="*/ 163 h 644"/>
              <a:gd name="T4" fmla="*/ 163 w 643"/>
              <a:gd name="T5" fmla="*/ 609 h 644"/>
              <a:gd name="T6" fmla="*/ 35 w 643"/>
              <a:gd name="T7" fmla="*/ 609 h 644"/>
              <a:gd name="T8" fmla="*/ 35 w 643"/>
              <a:gd name="T9" fmla="*/ 609 h 644"/>
              <a:gd name="T10" fmla="*/ 35 w 643"/>
              <a:gd name="T11" fmla="*/ 481 h 644"/>
              <a:gd name="T12" fmla="*/ 480 w 643"/>
              <a:gd name="T13" fmla="*/ 35 h 644"/>
              <a:gd name="T14" fmla="*/ 608 w 643"/>
              <a:gd name="T15" fmla="*/ 35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3" h="644">
                <a:moveTo>
                  <a:pt x="608" y="35"/>
                </a:moveTo>
                <a:cubicBezTo>
                  <a:pt x="643" y="71"/>
                  <a:pt x="643" y="128"/>
                  <a:pt x="608" y="163"/>
                </a:cubicBezTo>
                <a:cubicBezTo>
                  <a:pt x="163" y="609"/>
                  <a:pt x="163" y="609"/>
                  <a:pt x="163" y="609"/>
                </a:cubicBezTo>
                <a:cubicBezTo>
                  <a:pt x="127" y="644"/>
                  <a:pt x="70" y="644"/>
                  <a:pt x="35" y="609"/>
                </a:cubicBezTo>
                <a:cubicBezTo>
                  <a:pt x="35" y="609"/>
                  <a:pt x="35" y="609"/>
                  <a:pt x="35" y="609"/>
                </a:cubicBezTo>
                <a:cubicBezTo>
                  <a:pt x="0" y="573"/>
                  <a:pt x="0" y="516"/>
                  <a:pt x="35" y="481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516" y="0"/>
                  <a:pt x="573" y="0"/>
                  <a:pt x="608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760738" y="2124075"/>
            <a:ext cx="8670524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1"/>
          <p:cNvSpPr/>
          <p:nvPr userDrawn="1"/>
        </p:nvSpPr>
        <p:spPr bwMode="auto">
          <a:xfrm>
            <a:off x="1997982" y="1797050"/>
            <a:ext cx="654050" cy="654050"/>
          </a:xfrm>
          <a:custGeom>
            <a:avLst/>
            <a:gdLst>
              <a:gd name="T0" fmla="*/ 328 w 335"/>
              <a:gd name="T1" fmla="*/ 56 h 335"/>
              <a:gd name="T2" fmla="*/ 299 w 335"/>
              <a:gd name="T3" fmla="*/ 57 h 335"/>
              <a:gd name="T4" fmla="*/ 274 w 335"/>
              <a:gd name="T5" fmla="*/ 57 h 335"/>
              <a:gd name="T6" fmla="*/ 274 w 335"/>
              <a:gd name="T7" fmla="*/ 82 h 335"/>
              <a:gd name="T8" fmla="*/ 273 w 335"/>
              <a:gd name="T9" fmla="*/ 110 h 335"/>
              <a:gd name="T10" fmla="*/ 245 w 335"/>
              <a:gd name="T11" fmla="*/ 111 h 335"/>
              <a:gd name="T12" fmla="*/ 220 w 335"/>
              <a:gd name="T13" fmla="*/ 111 h 335"/>
              <a:gd name="T14" fmla="*/ 220 w 335"/>
              <a:gd name="T15" fmla="*/ 136 h 335"/>
              <a:gd name="T16" fmla="*/ 219 w 335"/>
              <a:gd name="T17" fmla="*/ 165 h 335"/>
              <a:gd name="T18" fmla="*/ 190 w 335"/>
              <a:gd name="T19" fmla="*/ 166 h 335"/>
              <a:gd name="T20" fmla="*/ 166 w 335"/>
              <a:gd name="T21" fmla="*/ 166 h 335"/>
              <a:gd name="T22" fmla="*/ 166 w 335"/>
              <a:gd name="T23" fmla="*/ 190 h 335"/>
              <a:gd name="T24" fmla="*/ 165 w 335"/>
              <a:gd name="T25" fmla="*/ 219 h 335"/>
              <a:gd name="T26" fmla="*/ 136 w 335"/>
              <a:gd name="T27" fmla="*/ 220 h 335"/>
              <a:gd name="T28" fmla="*/ 111 w 335"/>
              <a:gd name="T29" fmla="*/ 220 h 335"/>
              <a:gd name="T30" fmla="*/ 111 w 335"/>
              <a:gd name="T31" fmla="*/ 245 h 335"/>
              <a:gd name="T32" fmla="*/ 110 w 335"/>
              <a:gd name="T33" fmla="*/ 273 h 335"/>
              <a:gd name="T34" fmla="*/ 82 w 335"/>
              <a:gd name="T35" fmla="*/ 274 h 335"/>
              <a:gd name="T36" fmla="*/ 57 w 335"/>
              <a:gd name="T37" fmla="*/ 274 h 335"/>
              <a:gd name="T38" fmla="*/ 57 w 335"/>
              <a:gd name="T39" fmla="*/ 299 h 335"/>
              <a:gd name="T40" fmla="*/ 56 w 335"/>
              <a:gd name="T41" fmla="*/ 328 h 335"/>
              <a:gd name="T42" fmla="*/ 27 w 335"/>
              <a:gd name="T43" fmla="*/ 329 h 335"/>
              <a:gd name="T44" fmla="*/ 3 w 335"/>
              <a:gd name="T45" fmla="*/ 329 h 335"/>
              <a:gd name="T46" fmla="*/ 0 w 335"/>
              <a:gd name="T47" fmla="*/ 326 h 335"/>
              <a:gd name="T48" fmla="*/ 28 w 335"/>
              <a:gd name="T49" fmla="*/ 325 h 335"/>
              <a:gd name="T50" fmla="*/ 53 w 335"/>
              <a:gd name="T51" fmla="*/ 325 h 335"/>
              <a:gd name="T52" fmla="*/ 53 w 335"/>
              <a:gd name="T53" fmla="*/ 300 h 335"/>
              <a:gd name="T54" fmla="*/ 54 w 335"/>
              <a:gd name="T55" fmla="*/ 272 h 335"/>
              <a:gd name="T56" fmla="*/ 83 w 335"/>
              <a:gd name="T57" fmla="*/ 271 h 335"/>
              <a:gd name="T58" fmla="*/ 107 w 335"/>
              <a:gd name="T59" fmla="*/ 271 h 335"/>
              <a:gd name="T60" fmla="*/ 108 w 335"/>
              <a:gd name="T61" fmla="*/ 246 h 335"/>
              <a:gd name="T62" fmla="*/ 109 w 335"/>
              <a:gd name="T63" fmla="*/ 217 h 335"/>
              <a:gd name="T64" fmla="*/ 137 w 335"/>
              <a:gd name="T65" fmla="*/ 216 h 335"/>
              <a:gd name="T66" fmla="*/ 162 w 335"/>
              <a:gd name="T67" fmla="*/ 216 h 335"/>
              <a:gd name="T68" fmla="*/ 162 w 335"/>
              <a:gd name="T69" fmla="*/ 192 h 335"/>
              <a:gd name="T70" fmla="*/ 163 w 335"/>
              <a:gd name="T71" fmla="*/ 163 h 335"/>
              <a:gd name="T72" fmla="*/ 192 w 335"/>
              <a:gd name="T73" fmla="*/ 162 h 335"/>
              <a:gd name="T74" fmla="*/ 216 w 335"/>
              <a:gd name="T75" fmla="*/ 162 h 335"/>
              <a:gd name="T76" fmla="*/ 216 w 335"/>
              <a:gd name="T77" fmla="*/ 137 h 335"/>
              <a:gd name="T78" fmla="*/ 217 w 335"/>
              <a:gd name="T79" fmla="*/ 109 h 335"/>
              <a:gd name="T80" fmla="*/ 246 w 335"/>
              <a:gd name="T81" fmla="*/ 107 h 335"/>
              <a:gd name="T82" fmla="*/ 271 w 335"/>
              <a:gd name="T83" fmla="*/ 107 h 335"/>
              <a:gd name="T84" fmla="*/ 271 w 335"/>
              <a:gd name="T85" fmla="*/ 83 h 335"/>
              <a:gd name="T86" fmla="*/ 272 w 335"/>
              <a:gd name="T87" fmla="*/ 54 h 335"/>
              <a:gd name="T88" fmla="*/ 300 w 335"/>
              <a:gd name="T89" fmla="*/ 53 h 335"/>
              <a:gd name="T90" fmla="*/ 325 w 335"/>
              <a:gd name="T91" fmla="*/ 53 h 335"/>
              <a:gd name="T92" fmla="*/ 325 w 335"/>
              <a:gd name="T93" fmla="*/ 28 h 335"/>
              <a:gd name="T94" fmla="*/ 326 w 335"/>
              <a:gd name="T95" fmla="*/ 0 h 335"/>
              <a:gd name="T96" fmla="*/ 329 w 335"/>
              <a:gd name="T97" fmla="*/ 3 h 335"/>
              <a:gd name="T98" fmla="*/ 329 w 335"/>
              <a:gd name="T99" fmla="*/ 27 h 335"/>
              <a:gd name="T100" fmla="*/ 328 w 335"/>
              <a:gd name="T101" fmla="*/ 5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5" h="335">
                <a:moveTo>
                  <a:pt x="328" y="56"/>
                </a:moveTo>
                <a:cubicBezTo>
                  <a:pt x="320" y="63"/>
                  <a:pt x="309" y="60"/>
                  <a:pt x="299" y="57"/>
                </a:cubicBezTo>
                <a:cubicBezTo>
                  <a:pt x="290" y="54"/>
                  <a:pt x="280" y="51"/>
                  <a:pt x="274" y="57"/>
                </a:cubicBezTo>
                <a:cubicBezTo>
                  <a:pt x="269" y="63"/>
                  <a:pt x="271" y="72"/>
                  <a:pt x="274" y="82"/>
                </a:cubicBezTo>
                <a:cubicBezTo>
                  <a:pt x="278" y="92"/>
                  <a:pt x="281" y="103"/>
                  <a:pt x="273" y="110"/>
                </a:cubicBezTo>
                <a:cubicBezTo>
                  <a:pt x="266" y="118"/>
                  <a:pt x="255" y="114"/>
                  <a:pt x="245" y="111"/>
                </a:cubicBezTo>
                <a:cubicBezTo>
                  <a:pt x="235" y="108"/>
                  <a:pt x="226" y="105"/>
                  <a:pt x="220" y="111"/>
                </a:cubicBezTo>
                <a:cubicBezTo>
                  <a:pt x="214" y="117"/>
                  <a:pt x="217" y="126"/>
                  <a:pt x="220" y="136"/>
                </a:cubicBezTo>
                <a:cubicBezTo>
                  <a:pt x="223" y="146"/>
                  <a:pt x="227" y="157"/>
                  <a:pt x="219" y="165"/>
                </a:cubicBezTo>
                <a:cubicBezTo>
                  <a:pt x="211" y="172"/>
                  <a:pt x="201" y="169"/>
                  <a:pt x="190" y="166"/>
                </a:cubicBezTo>
                <a:cubicBezTo>
                  <a:pt x="181" y="163"/>
                  <a:pt x="172" y="160"/>
                  <a:pt x="166" y="166"/>
                </a:cubicBezTo>
                <a:cubicBezTo>
                  <a:pt x="160" y="172"/>
                  <a:pt x="163" y="181"/>
                  <a:pt x="166" y="190"/>
                </a:cubicBezTo>
                <a:cubicBezTo>
                  <a:pt x="169" y="201"/>
                  <a:pt x="172" y="211"/>
                  <a:pt x="165" y="219"/>
                </a:cubicBezTo>
                <a:cubicBezTo>
                  <a:pt x="157" y="227"/>
                  <a:pt x="146" y="223"/>
                  <a:pt x="136" y="220"/>
                </a:cubicBezTo>
                <a:cubicBezTo>
                  <a:pt x="126" y="217"/>
                  <a:pt x="117" y="214"/>
                  <a:pt x="111" y="220"/>
                </a:cubicBezTo>
                <a:cubicBezTo>
                  <a:pt x="105" y="226"/>
                  <a:pt x="108" y="235"/>
                  <a:pt x="111" y="245"/>
                </a:cubicBezTo>
                <a:cubicBezTo>
                  <a:pt x="115" y="255"/>
                  <a:pt x="118" y="266"/>
                  <a:pt x="110" y="273"/>
                </a:cubicBezTo>
                <a:cubicBezTo>
                  <a:pt x="103" y="281"/>
                  <a:pt x="92" y="278"/>
                  <a:pt x="82" y="274"/>
                </a:cubicBezTo>
                <a:cubicBezTo>
                  <a:pt x="72" y="271"/>
                  <a:pt x="63" y="268"/>
                  <a:pt x="57" y="274"/>
                </a:cubicBezTo>
                <a:cubicBezTo>
                  <a:pt x="51" y="280"/>
                  <a:pt x="54" y="289"/>
                  <a:pt x="57" y="299"/>
                </a:cubicBezTo>
                <a:cubicBezTo>
                  <a:pt x="60" y="309"/>
                  <a:pt x="64" y="320"/>
                  <a:pt x="56" y="328"/>
                </a:cubicBezTo>
                <a:cubicBezTo>
                  <a:pt x="48" y="335"/>
                  <a:pt x="38" y="332"/>
                  <a:pt x="27" y="329"/>
                </a:cubicBezTo>
                <a:cubicBezTo>
                  <a:pt x="18" y="326"/>
                  <a:pt x="9" y="323"/>
                  <a:pt x="3" y="329"/>
                </a:cubicBezTo>
                <a:cubicBezTo>
                  <a:pt x="0" y="326"/>
                  <a:pt x="0" y="326"/>
                  <a:pt x="0" y="326"/>
                </a:cubicBezTo>
                <a:cubicBezTo>
                  <a:pt x="7" y="318"/>
                  <a:pt x="18" y="322"/>
                  <a:pt x="28" y="325"/>
                </a:cubicBezTo>
                <a:cubicBezTo>
                  <a:pt x="38" y="328"/>
                  <a:pt x="47" y="331"/>
                  <a:pt x="53" y="325"/>
                </a:cubicBezTo>
                <a:cubicBezTo>
                  <a:pt x="59" y="319"/>
                  <a:pt x="56" y="310"/>
                  <a:pt x="53" y="300"/>
                </a:cubicBezTo>
                <a:cubicBezTo>
                  <a:pt x="50" y="290"/>
                  <a:pt x="47" y="279"/>
                  <a:pt x="54" y="272"/>
                </a:cubicBezTo>
                <a:cubicBezTo>
                  <a:pt x="62" y="264"/>
                  <a:pt x="73" y="267"/>
                  <a:pt x="83" y="271"/>
                </a:cubicBezTo>
                <a:cubicBezTo>
                  <a:pt x="92" y="274"/>
                  <a:pt x="101" y="276"/>
                  <a:pt x="107" y="271"/>
                </a:cubicBezTo>
                <a:cubicBezTo>
                  <a:pt x="113" y="265"/>
                  <a:pt x="111" y="255"/>
                  <a:pt x="108" y="246"/>
                </a:cubicBezTo>
                <a:cubicBezTo>
                  <a:pt x="104" y="236"/>
                  <a:pt x="101" y="225"/>
                  <a:pt x="109" y="217"/>
                </a:cubicBezTo>
                <a:cubicBezTo>
                  <a:pt x="116" y="210"/>
                  <a:pt x="127" y="213"/>
                  <a:pt x="137" y="216"/>
                </a:cubicBezTo>
                <a:cubicBezTo>
                  <a:pt x="147" y="219"/>
                  <a:pt x="156" y="222"/>
                  <a:pt x="162" y="216"/>
                </a:cubicBezTo>
                <a:cubicBezTo>
                  <a:pt x="168" y="210"/>
                  <a:pt x="165" y="201"/>
                  <a:pt x="162" y="192"/>
                </a:cubicBezTo>
                <a:cubicBezTo>
                  <a:pt x="159" y="181"/>
                  <a:pt x="155" y="171"/>
                  <a:pt x="163" y="163"/>
                </a:cubicBezTo>
                <a:cubicBezTo>
                  <a:pt x="171" y="155"/>
                  <a:pt x="181" y="159"/>
                  <a:pt x="192" y="162"/>
                </a:cubicBezTo>
                <a:cubicBezTo>
                  <a:pt x="201" y="165"/>
                  <a:pt x="210" y="168"/>
                  <a:pt x="216" y="162"/>
                </a:cubicBezTo>
                <a:cubicBezTo>
                  <a:pt x="222" y="156"/>
                  <a:pt x="219" y="147"/>
                  <a:pt x="216" y="137"/>
                </a:cubicBezTo>
                <a:cubicBezTo>
                  <a:pt x="213" y="127"/>
                  <a:pt x="210" y="116"/>
                  <a:pt x="217" y="109"/>
                </a:cubicBezTo>
                <a:cubicBezTo>
                  <a:pt x="225" y="101"/>
                  <a:pt x="236" y="104"/>
                  <a:pt x="246" y="107"/>
                </a:cubicBezTo>
                <a:cubicBezTo>
                  <a:pt x="256" y="110"/>
                  <a:pt x="265" y="113"/>
                  <a:pt x="271" y="107"/>
                </a:cubicBezTo>
                <a:cubicBezTo>
                  <a:pt x="277" y="101"/>
                  <a:pt x="274" y="92"/>
                  <a:pt x="271" y="83"/>
                </a:cubicBezTo>
                <a:cubicBezTo>
                  <a:pt x="267" y="72"/>
                  <a:pt x="264" y="62"/>
                  <a:pt x="272" y="54"/>
                </a:cubicBezTo>
                <a:cubicBezTo>
                  <a:pt x="279" y="47"/>
                  <a:pt x="290" y="50"/>
                  <a:pt x="300" y="53"/>
                </a:cubicBezTo>
                <a:cubicBezTo>
                  <a:pt x="310" y="56"/>
                  <a:pt x="319" y="59"/>
                  <a:pt x="325" y="53"/>
                </a:cubicBezTo>
                <a:cubicBezTo>
                  <a:pt x="331" y="47"/>
                  <a:pt x="328" y="38"/>
                  <a:pt x="325" y="28"/>
                </a:cubicBezTo>
                <a:cubicBezTo>
                  <a:pt x="322" y="18"/>
                  <a:pt x="318" y="7"/>
                  <a:pt x="326" y="0"/>
                </a:cubicBezTo>
                <a:cubicBezTo>
                  <a:pt x="329" y="3"/>
                  <a:pt x="329" y="3"/>
                  <a:pt x="329" y="3"/>
                </a:cubicBezTo>
                <a:cubicBezTo>
                  <a:pt x="323" y="9"/>
                  <a:pt x="326" y="18"/>
                  <a:pt x="329" y="27"/>
                </a:cubicBezTo>
                <a:cubicBezTo>
                  <a:pt x="332" y="38"/>
                  <a:pt x="335" y="48"/>
                  <a:pt x="328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2"/>
          <p:cNvSpPr/>
          <p:nvPr userDrawn="1"/>
        </p:nvSpPr>
        <p:spPr bwMode="auto">
          <a:xfrm>
            <a:off x="9072562" y="5445579"/>
            <a:ext cx="657225" cy="654050"/>
          </a:xfrm>
          <a:custGeom>
            <a:avLst/>
            <a:gdLst>
              <a:gd name="T0" fmla="*/ 8 w 336"/>
              <a:gd name="T1" fmla="*/ 279 h 335"/>
              <a:gd name="T2" fmla="*/ 37 w 336"/>
              <a:gd name="T3" fmla="*/ 278 h 335"/>
              <a:gd name="T4" fmla="*/ 61 w 336"/>
              <a:gd name="T5" fmla="*/ 278 h 335"/>
              <a:gd name="T6" fmla="*/ 61 w 336"/>
              <a:gd name="T7" fmla="*/ 253 h 335"/>
              <a:gd name="T8" fmla="*/ 63 w 336"/>
              <a:gd name="T9" fmla="*/ 225 h 335"/>
              <a:gd name="T10" fmla="*/ 91 w 336"/>
              <a:gd name="T11" fmla="*/ 224 h 335"/>
              <a:gd name="T12" fmla="*/ 116 w 336"/>
              <a:gd name="T13" fmla="*/ 224 h 335"/>
              <a:gd name="T14" fmla="*/ 116 w 336"/>
              <a:gd name="T15" fmla="*/ 199 h 335"/>
              <a:gd name="T16" fmla="*/ 117 w 336"/>
              <a:gd name="T17" fmla="*/ 170 h 335"/>
              <a:gd name="T18" fmla="*/ 146 w 336"/>
              <a:gd name="T19" fmla="*/ 169 h 335"/>
              <a:gd name="T20" fmla="*/ 170 w 336"/>
              <a:gd name="T21" fmla="*/ 169 h 335"/>
              <a:gd name="T22" fmla="*/ 170 w 336"/>
              <a:gd name="T23" fmla="*/ 145 h 335"/>
              <a:gd name="T24" fmla="*/ 171 w 336"/>
              <a:gd name="T25" fmla="*/ 116 h 335"/>
              <a:gd name="T26" fmla="*/ 200 w 336"/>
              <a:gd name="T27" fmla="*/ 115 h 335"/>
              <a:gd name="T28" fmla="*/ 225 w 336"/>
              <a:gd name="T29" fmla="*/ 115 h 335"/>
              <a:gd name="T30" fmla="*/ 225 w 336"/>
              <a:gd name="T31" fmla="*/ 90 h 335"/>
              <a:gd name="T32" fmla="*/ 226 w 336"/>
              <a:gd name="T33" fmla="*/ 62 h 335"/>
              <a:gd name="T34" fmla="*/ 254 w 336"/>
              <a:gd name="T35" fmla="*/ 61 h 335"/>
              <a:gd name="T36" fmla="*/ 279 w 336"/>
              <a:gd name="T37" fmla="*/ 60 h 335"/>
              <a:gd name="T38" fmla="*/ 279 w 336"/>
              <a:gd name="T39" fmla="*/ 36 h 335"/>
              <a:gd name="T40" fmla="*/ 280 w 336"/>
              <a:gd name="T41" fmla="*/ 7 h 335"/>
              <a:gd name="T42" fmla="*/ 309 w 336"/>
              <a:gd name="T43" fmla="*/ 6 h 335"/>
              <a:gd name="T44" fmla="*/ 333 w 336"/>
              <a:gd name="T45" fmla="*/ 6 h 335"/>
              <a:gd name="T46" fmla="*/ 336 w 336"/>
              <a:gd name="T47" fmla="*/ 9 h 335"/>
              <a:gd name="T48" fmla="*/ 307 w 336"/>
              <a:gd name="T49" fmla="*/ 10 h 335"/>
              <a:gd name="T50" fmla="*/ 283 w 336"/>
              <a:gd name="T51" fmla="*/ 10 h 335"/>
              <a:gd name="T52" fmla="*/ 283 w 336"/>
              <a:gd name="T53" fmla="*/ 35 h 335"/>
              <a:gd name="T54" fmla="*/ 282 w 336"/>
              <a:gd name="T55" fmla="*/ 63 h 335"/>
              <a:gd name="T56" fmla="*/ 253 w 336"/>
              <a:gd name="T57" fmla="*/ 64 h 335"/>
              <a:gd name="T58" fmla="*/ 228 w 336"/>
              <a:gd name="T59" fmla="*/ 64 h 335"/>
              <a:gd name="T60" fmla="*/ 228 w 336"/>
              <a:gd name="T61" fmla="*/ 89 h 335"/>
              <a:gd name="T62" fmla="*/ 227 w 336"/>
              <a:gd name="T63" fmla="*/ 118 h 335"/>
              <a:gd name="T64" fmla="*/ 199 w 336"/>
              <a:gd name="T65" fmla="*/ 119 h 335"/>
              <a:gd name="T66" fmla="*/ 174 w 336"/>
              <a:gd name="T67" fmla="*/ 119 h 335"/>
              <a:gd name="T68" fmla="*/ 174 w 336"/>
              <a:gd name="T69" fmla="*/ 143 h 335"/>
              <a:gd name="T70" fmla="*/ 173 w 336"/>
              <a:gd name="T71" fmla="*/ 172 h 335"/>
              <a:gd name="T72" fmla="*/ 144 w 336"/>
              <a:gd name="T73" fmla="*/ 173 h 335"/>
              <a:gd name="T74" fmla="*/ 120 w 336"/>
              <a:gd name="T75" fmla="*/ 173 h 335"/>
              <a:gd name="T76" fmla="*/ 120 w 336"/>
              <a:gd name="T77" fmla="*/ 198 h 335"/>
              <a:gd name="T78" fmla="*/ 119 w 336"/>
              <a:gd name="T79" fmla="*/ 226 h 335"/>
              <a:gd name="T80" fmla="*/ 90 w 336"/>
              <a:gd name="T81" fmla="*/ 227 h 335"/>
              <a:gd name="T82" fmla="*/ 65 w 336"/>
              <a:gd name="T83" fmla="*/ 228 h 335"/>
              <a:gd name="T84" fmla="*/ 65 w 336"/>
              <a:gd name="T85" fmla="*/ 252 h 335"/>
              <a:gd name="T86" fmla="*/ 64 w 336"/>
              <a:gd name="T87" fmla="*/ 281 h 335"/>
              <a:gd name="T88" fmla="*/ 36 w 336"/>
              <a:gd name="T89" fmla="*/ 282 h 335"/>
              <a:gd name="T90" fmla="*/ 11 w 336"/>
              <a:gd name="T91" fmla="*/ 282 h 335"/>
              <a:gd name="T92" fmla="*/ 11 w 336"/>
              <a:gd name="T93" fmla="*/ 307 h 335"/>
              <a:gd name="T94" fmla="*/ 10 w 336"/>
              <a:gd name="T95" fmla="*/ 335 h 335"/>
              <a:gd name="T96" fmla="*/ 7 w 336"/>
              <a:gd name="T97" fmla="*/ 332 h 335"/>
              <a:gd name="T98" fmla="*/ 7 w 336"/>
              <a:gd name="T99" fmla="*/ 308 h 335"/>
              <a:gd name="T100" fmla="*/ 8 w 336"/>
              <a:gd name="T101" fmla="*/ 27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335">
                <a:moveTo>
                  <a:pt x="8" y="279"/>
                </a:moveTo>
                <a:cubicBezTo>
                  <a:pt x="16" y="271"/>
                  <a:pt x="26" y="275"/>
                  <a:pt x="37" y="278"/>
                </a:cubicBezTo>
                <a:cubicBezTo>
                  <a:pt x="46" y="281"/>
                  <a:pt x="55" y="284"/>
                  <a:pt x="61" y="278"/>
                </a:cubicBezTo>
                <a:cubicBezTo>
                  <a:pt x="67" y="272"/>
                  <a:pt x="64" y="263"/>
                  <a:pt x="61" y="253"/>
                </a:cubicBezTo>
                <a:cubicBezTo>
                  <a:pt x="58" y="243"/>
                  <a:pt x="55" y="232"/>
                  <a:pt x="63" y="225"/>
                </a:cubicBezTo>
                <a:cubicBezTo>
                  <a:pt x="70" y="217"/>
                  <a:pt x="81" y="220"/>
                  <a:pt x="91" y="224"/>
                </a:cubicBezTo>
                <a:cubicBezTo>
                  <a:pt x="101" y="227"/>
                  <a:pt x="110" y="230"/>
                  <a:pt x="116" y="224"/>
                </a:cubicBezTo>
                <a:cubicBezTo>
                  <a:pt x="122" y="218"/>
                  <a:pt x="119" y="209"/>
                  <a:pt x="116" y="199"/>
                </a:cubicBezTo>
                <a:cubicBezTo>
                  <a:pt x="113" y="189"/>
                  <a:pt x="109" y="178"/>
                  <a:pt x="117" y="170"/>
                </a:cubicBezTo>
                <a:cubicBezTo>
                  <a:pt x="125" y="163"/>
                  <a:pt x="135" y="166"/>
                  <a:pt x="146" y="169"/>
                </a:cubicBezTo>
                <a:cubicBezTo>
                  <a:pt x="155" y="172"/>
                  <a:pt x="164" y="175"/>
                  <a:pt x="170" y="169"/>
                </a:cubicBezTo>
                <a:cubicBezTo>
                  <a:pt x="176" y="163"/>
                  <a:pt x="173" y="154"/>
                  <a:pt x="170" y="145"/>
                </a:cubicBezTo>
                <a:cubicBezTo>
                  <a:pt x="167" y="134"/>
                  <a:pt x="164" y="124"/>
                  <a:pt x="171" y="116"/>
                </a:cubicBezTo>
                <a:cubicBezTo>
                  <a:pt x="179" y="108"/>
                  <a:pt x="190" y="112"/>
                  <a:pt x="200" y="115"/>
                </a:cubicBezTo>
                <a:cubicBezTo>
                  <a:pt x="209" y="118"/>
                  <a:pt x="219" y="121"/>
                  <a:pt x="225" y="115"/>
                </a:cubicBezTo>
                <a:cubicBezTo>
                  <a:pt x="230" y="109"/>
                  <a:pt x="228" y="100"/>
                  <a:pt x="225" y="90"/>
                </a:cubicBezTo>
                <a:cubicBezTo>
                  <a:pt x="221" y="80"/>
                  <a:pt x="218" y="69"/>
                  <a:pt x="226" y="62"/>
                </a:cubicBezTo>
                <a:cubicBezTo>
                  <a:pt x="233" y="54"/>
                  <a:pt x="244" y="57"/>
                  <a:pt x="254" y="61"/>
                </a:cubicBezTo>
                <a:cubicBezTo>
                  <a:pt x="264" y="64"/>
                  <a:pt x="273" y="66"/>
                  <a:pt x="279" y="60"/>
                </a:cubicBezTo>
                <a:cubicBezTo>
                  <a:pt x="285" y="55"/>
                  <a:pt x="282" y="45"/>
                  <a:pt x="279" y="36"/>
                </a:cubicBezTo>
                <a:cubicBezTo>
                  <a:pt x="276" y="26"/>
                  <a:pt x="272" y="15"/>
                  <a:pt x="280" y="7"/>
                </a:cubicBezTo>
                <a:cubicBezTo>
                  <a:pt x="288" y="0"/>
                  <a:pt x="298" y="3"/>
                  <a:pt x="309" y="6"/>
                </a:cubicBezTo>
                <a:cubicBezTo>
                  <a:pt x="318" y="9"/>
                  <a:pt x="327" y="12"/>
                  <a:pt x="333" y="6"/>
                </a:cubicBezTo>
                <a:cubicBezTo>
                  <a:pt x="336" y="9"/>
                  <a:pt x="336" y="9"/>
                  <a:pt x="336" y="9"/>
                </a:cubicBezTo>
                <a:cubicBezTo>
                  <a:pt x="328" y="17"/>
                  <a:pt x="318" y="13"/>
                  <a:pt x="307" y="10"/>
                </a:cubicBezTo>
                <a:cubicBezTo>
                  <a:pt x="298" y="7"/>
                  <a:pt x="289" y="4"/>
                  <a:pt x="283" y="10"/>
                </a:cubicBezTo>
                <a:cubicBezTo>
                  <a:pt x="277" y="16"/>
                  <a:pt x="280" y="25"/>
                  <a:pt x="283" y="35"/>
                </a:cubicBezTo>
                <a:cubicBezTo>
                  <a:pt x="286" y="45"/>
                  <a:pt x="289" y="56"/>
                  <a:pt x="282" y="63"/>
                </a:cubicBezTo>
                <a:cubicBezTo>
                  <a:pt x="274" y="71"/>
                  <a:pt x="263" y="68"/>
                  <a:pt x="253" y="64"/>
                </a:cubicBezTo>
                <a:cubicBezTo>
                  <a:pt x="243" y="61"/>
                  <a:pt x="234" y="58"/>
                  <a:pt x="228" y="64"/>
                </a:cubicBezTo>
                <a:cubicBezTo>
                  <a:pt x="222" y="70"/>
                  <a:pt x="225" y="79"/>
                  <a:pt x="228" y="89"/>
                </a:cubicBezTo>
                <a:cubicBezTo>
                  <a:pt x="232" y="99"/>
                  <a:pt x="235" y="110"/>
                  <a:pt x="227" y="118"/>
                </a:cubicBezTo>
                <a:cubicBezTo>
                  <a:pt x="220" y="125"/>
                  <a:pt x="209" y="122"/>
                  <a:pt x="199" y="119"/>
                </a:cubicBezTo>
                <a:cubicBezTo>
                  <a:pt x="189" y="116"/>
                  <a:pt x="180" y="113"/>
                  <a:pt x="174" y="119"/>
                </a:cubicBezTo>
                <a:cubicBezTo>
                  <a:pt x="168" y="125"/>
                  <a:pt x="171" y="134"/>
                  <a:pt x="174" y="143"/>
                </a:cubicBezTo>
                <a:cubicBezTo>
                  <a:pt x="177" y="154"/>
                  <a:pt x="181" y="164"/>
                  <a:pt x="173" y="172"/>
                </a:cubicBezTo>
                <a:cubicBezTo>
                  <a:pt x="165" y="180"/>
                  <a:pt x="155" y="176"/>
                  <a:pt x="144" y="173"/>
                </a:cubicBezTo>
                <a:cubicBezTo>
                  <a:pt x="135" y="170"/>
                  <a:pt x="126" y="167"/>
                  <a:pt x="120" y="173"/>
                </a:cubicBezTo>
                <a:cubicBezTo>
                  <a:pt x="114" y="179"/>
                  <a:pt x="117" y="188"/>
                  <a:pt x="120" y="198"/>
                </a:cubicBezTo>
                <a:cubicBezTo>
                  <a:pt x="123" y="208"/>
                  <a:pt x="126" y="219"/>
                  <a:pt x="119" y="226"/>
                </a:cubicBezTo>
                <a:cubicBezTo>
                  <a:pt x="111" y="234"/>
                  <a:pt x="100" y="231"/>
                  <a:pt x="90" y="227"/>
                </a:cubicBezTo>
                <a:cubicBezTo>
                  <a:pt x="80" y="224"/>
                  <a:pt x="71" y="222"/>
                  <a:pt x="65" y="228"/>
                </a:cubicBezTo>
                <a:cubicBezTo>
                  <a:pt x="59" y="233"/>
                  <a:pt x="62" y="243"/>
                  <a:pt x="65" y="252"/>
                </a:cubicBezTo>
                <a:cubicBezTo>
                  <a:pt x="68" y="262"/>
                  <a:pt x="72" y="273"/>
                  <a:pt x="64" y="281"/>
                </a:cubicBezTo>
                <a:cubicBezTo>
                  <a:pt x="57" y="288"/>
                  <a:pt x="46" y="285"/>
                  <a:pt x="36" y="282"/>
                </a:cubicBezTo>
                <a:cubicBezTo>
                  <a:pt x="26" y="279"/>
                  <a:pt x="17" y="276"/>
                  <a:pt x="11" y="282"/>
                </a:cubicBezTo>
                <a:cubicBezTo>
                  <a:pt x="5" y="288"/>
                  <a:pt x="8" y="297"/>
                  <a:pt x="11" y="307"/>
                </a:cubicBezTo>
                <a:cubicBezTo>
                  <a:pt x="14" y="317"/>
                  <a:pt x="17" y="328"/>
                  <a:pt x="10" y="335"/>
                </a:cubicBezTo>
                <a:cubicBezTo>
                  <a:pt x="7" y="332"/>
                  <a:pt x="7" y="332"/>
                  <a:pt x="7" y="332"/>
                </a:cubicBezTo>
                <a:cubicBezTo>
                  <a:pt x="13" y="326"/>
                  <a:pt x="10" y="317"/>
                  <a:pt x="7" y="308"/>
                </a:cubicBezTo>
                <a:cubicBezTo>
                  <a:pt x="4" y="297"/>
                  <a:pt x="0" y="287"/>
                  <a:pt x="8" y="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3"/>
          <p:cNvSpPr/>
          <p:nvPr userDrawn="1"/>
        </p:nvSpPr>
        <p:spPr bwMode="auto">
          <a:xfrm>
            <a:off x="1982220" y="1624149"/>
            <a:ext cx="1489075" cy="1487488"/>
          </a:xfrm>
          <a:custGeom>
            <a:avLst/>
            <a:gdLst>
              <a:gd name="T0" fmla="*/ 726 w 762"/>
              <a:gd name="T1" fmla="*/ 36 h 762"/>
              <a:gd name="T2" fmla="*/ 726 w 762"/>
              <a:gd name="T3" fmla="*/ 163 h 762"/>
              <a:gd name="T4" fmla="*/ 163 w 762"/>
              <a:gd name="T5" fmla="*/ 727 h 762"/>
              <a:gd name="T6" fmla="*/ 35 w 762"/>
              <a:gd name="T7" fmla="*/ 727 h 762"/>
              <a:gd name="T8" fmla="*/ 35 w 762"/>
              <a:gd name="T9" fmla="*/ 727 h 762"/>
              <a:gd name="T10" fmla="*/ 35 w 762"/>
              <a:gd name="T11" fmla="*/ 599 h 762"/>
              <a:gd name="T12" fmla="*/ 599 w 762"/>
              <a:gd name="T13" fmla="*/ 36 h 762"/>
              <a:gd name="T14" fmla="*/ 726 w 762"/>
              <a:gd name="T15" fmla="*/ 3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2" h="762">
                <a:moveTo>
                  <a:pt x="726" y="36"/>
                </a:moveTo>
                <a:cubicBezTo>
                  <a:pt x="762" y="71"/>
                  <a:pt x="762" y="128"/>
                  <a:pt x="726" y="163"/>
                </a:cubicBezTo>
                <a:cubicBezTo>
                  <a:pt x="163" y="727"/>
                  <a:pt x="163" y="727"/>
                  <a:pt x="163" y="727"/>
                </a:cubicBezTo>
                <a:cubicBezTo>
                  <a:pt x="127" y="762"/>
                  <a:pt x="70" y="762"/>
                  <a:pt x="35" y="727"/>
                </a:cubicBezTo>
                <a:cubicBezTo>
                  <a:pt x="35" y="727"/>
                  <a:pt x="35" y="727"/>
                  <a:pt x="35" y="727"/>
                </a:cubicBezTo>
                <a:cubicBezTo>
                  <a:pt x="0" y="692"/>
                  <a:pt x="0" y="635"/>
                  <a:pt x="35" y="599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634" y="0"/>
                  <a:pt x="691" y="0"/>
                  <a:pt x="726" y="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4"/>
          <p:cNvSpPr/>
          <p:nvPr userDrawn="1"/>
        </p:nvSpPr>
        <p:spPr bwMode="auto">
          <a:xfrm>
            <a:off x="3686403" y="1411607"/>
            <a:ext cx="893763" cy="890588"/>
          </a:xfrm>
          <a:custGeom>
            <a:avLst/>
            <a:gdLst>
              <a:gd name="T0" fmla="*/ 422 w 457"/>
              <a:gd name="T1" fmla="*/ 35 h 456"/>
              <a:gd name="T2" fmla="*/ 422 w 457"/>
              <a:gd name="T3" fmla="*/ 162 h 456"/>
              <a:gd name="T4" fmla="*/ 163 w 457"/>
              <a:gd name="T5" fmla="*/ 421 h 456"/>
              <a:gd name="T6" fmla="*/ 35 w 457"/>
              <a:gd name="T7" fmla="*/ 421 h 456"/>
              <a:gd name="T8" fmla="*/ 35 w 457"/>
              <a:gd name="T9" fmla="*/ 421 h 456"/>
              <a:gd name="T10" fmla="*/ 35 w 457"/>
              <a:gd name="T11" fmla="*/ 294 h 456"/>
              <a:gd name="T12" fmla="*/ 294 w 457"/>
              <a:gd name="T13" fmla="*/ 35 h 456"/>
              <a:gd name="T14" fmla="*/ 422 w 457"/>
              <a:gd name="T15" fmla="*/ 35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7" h="456">
                <a:moveTo>
                  <a:pt x="422" y="35"/>
                </a:moveTo>
                <a:cubicBezTo>
                  <a:pt x="457" y="70"/>
                  <a:pt x="457" y="127"/>
                  <a:pt x="422" y="162"/>
                </a:cubicBezTo>
                <a:cubicBezTo>
                  <a:pt x="163" y="421"/>
                  <a:pt x="163" y="421"/>
                  <a:pt x="163" y="421"/>
                </a:cubicBezTo>
                <a:cubicBezTo>
                  <a:pt x="128" y="456"/>
                  <a:pt x="70" y="456"/>
                  <a:pt x="35" y="421"/>
                </a:cubicBezTo>
                <a:cubicBezTo>
                  <a:pt x="35" y="421"/>
                  <a:pt x="35" y="421"/>
                  <a:pt x="35" y="421"/>
                </a:cubicBezTo>
                <a:cubicBezTo>
                  <a:pt x="0" y="386"/>
                  <a:pt x="0" y="329"/>
                  <a:pt x="35" y="294"/>
                </a:cubicBezTo>
                <a:cubicBezTo>
                  <a:pt x="294" y="35"/>
                  <a:pt x="294" y="35"/>
                  <a:pt x="294" y="35"/>
                </a:cubicBezTo>
                <a:cubicBezTo>
                  <a:pt x="329" y="0"/>
                  <a:pt x="386" y="0"/>
                  <a:pt x="422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6"/>
          <p:cNvSpPr/>
          <p:nvPr userDrawn="1"/>
        </p:nvSpPr>
        <p:spPr bwMode="auto">
          <a:xfrm>
            <a:off x="10263187" y="4295775"/>
            <a:ext cx="1257300" cy="1257300"/>
          </a:xfrm>
          <a:custGeom>
            <a:avLst/>
            <a:gdLst>
              <a:gd name="T0" fmla="*/ 608 w 643"/>
              <a:gd name="T1" fmla="*/ 35 h 644"/>
              <a:gd name="T2" fmla="*/ 608 w 643"/>
              <a:gd name="T3" fmla="*/ 163 h 644"/>
              <a:gd name="T4" fmla="*/ 162 w 643"/>
              <a:gd name="T5" fmla="*/ 609 h 644"/>
              <a:gd name="T6" fmla="*/ 35 w 643"/>
              <a:gd name="T7" fmla="*/ 609 h 644"/>
              <a:gd name="T8" fmla="*/ 35 w 643"/>
              <a:gd name="T9" fmla="*/ 609 h 644"/>
              <a:gd name="T10" fmla="*/ 35 w 643"/>
              <a:gd name="T11" fmla="*/ 481 h 644"/>
              <a:gd name="T12" fmla="*/ 480 w 643"/>
              <a:gd name="T13" fmla="*/ 35 h 644"/>
              <a:gd name="T14" fmla="*/ 608 w 643"/>
              <a:gd name="T15" fmla="*/ 35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3" h="644">
                <a:moveTo>
                  <a:pt x="608" y="35"/>
                </a:moveTo>
                <a:cubicBezTo>
                  <a:pt x="643" y="71"/>
                  <a:pt x="643" y="128"/>
                  <a:pt x="608" y="163"/>
                </a:cubicBezTo>
                <a:cubicBezTo>
                  <a:pt x="162" y="609"/>
                  <a:pt x="162" y="609"/>
                  <a:pt x="162" y="609"/>
                </a:cubicBezTo>
                <a:cubicBezTo>
                  <a:pt x="127" y="644"/>
                  <a:pt x="70" y="644"/>
                  <a:pt x="35" y="609"/>
                </a:cubicBezTo>
                <a:cubicBezTo>
                  <a:pt x="35" y="609"/>
                  <a:pt x="35" y="609"/>
                  <a:pt x="35" y="609"/>
                </a:cubicBezTo>
                <a:cubicBezTo>
                  <a:pt x="0" y="573"/>
                  <a:pt x="0" y="516"/>
                  <a:pt x="35" y="481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516" y="0"/>
                  <a:pt x="573" y="0"/>
                  <a:pt x="608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7"/>
          <p:cNvSpPr/>
          <p:nvPr userDrawn="1"/>
        </p:nvSpPr>
        <p:spPr bwMode="auto">
          <a:xfrm>
            <a:off x="1878240" y="1219520"/>
            <a:ext cx="401638" cy="403225"/>
          </a:xfrm>
          <a:custGeom>
            <a:avLst/>
            <a:gdLst>
              <a:gd name="T0" fmla="*/ 169 w 206"/>
              <a:gd name="T1" fmla="*/ 36 h 206"/>
              <a:gd name="T2" fmla="*/ 169 w 206"/>
              <a:gd name="T3" fmla="*/ 169 h 206"/>
              <a:gd name="T4" fmla="*/ 36 w 206"/>
              <a:gd name="T5" fmla="*/ 169 h 206"/>
              <a:gd name="T6" fmla="*/ 36 w 206"/>
              <a:gd name="T7" fmla="*/ 36 h 206"/>
              <a:gd name="T8" fmla="*/ 169 w 206"/>
              <a:gd name="T9" fmla="*/ 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6"/>
                </a:moveTo>
                <a:cubicBezTo>
                  <a:pt x="206" y="73"/>
                  <a:pt x="206" y="132"/>
                  <a:pt x="169" y="169"/>
                </a:cubicBezTo>
                <a:cubicBezTo>
                  <a:pt x="132" y="206"/>
                  <a:pt x="73" y="206"/>
                  <a:pt x="36" y="169"/>
                </a:cubicBezTo>
                <a:cubicBezTo>
                  <a:pt x="0" y="132"/>
                  <a:pt x="0" y="73"/>
                  <a:pt x="36" y="36"/>
                </a:cubicBezTo>
                <a:cubicBezTo>
                  <a:pt x="73" y="0"/>
                  <a:pt x="132" y="0"/>
                  <a:pt x="169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8"/>
          <p:cNvSpPr/>
          <p:nvPr userDrawn="1"/>
        </p:nvSpPr>
        <p:spPr bwMode="auto">
          <a:xfrm>
            <a:off x="3388745" y="1293949"/>
            <a:ext cx="401638" cy="401638"/>
          </a:xfrm>
          <a:custGeom>
            <a:avLst/>
            <a:gdLst>
              <a:gd name="T0" fmla="*/ 169 w 205"/>
              <a:gd name="T1" fmla="*/ 36 h 206"/>
              <a:gd name="T2" fmla="*/ 169 w 205"/>
              <a:gd name="T3" fmla="*/ 169 h 206"/>
              <a:gd name="T4" fmla="*/ 36 w 205"/>
              <a:gd name="T5" fmla="*/ 169 h 206"/>
              <a:gd name="T6" fmla="*/ 36 w 205"/>
              <a:gd name="T7" fmla="*/ 36 h 206"/>
              <a:gd name="T8" fmla="*/ 169 w 205"/>
              <a:gd name="T9" fmla="*/ 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6">
                <a:moveTo>
                  <a:pt x="169" y="36"/>
                </a:moveTo>
                <a:cubicBezTo>
                  <a:pt x="205" y="73"/>
                  <a:pt x="205" y="132"/>
                  <a:pt x="169" y="169"/>
                </a:cubicBezTo>
                <a:cubicBezTo>
                  <a:pt x="132" y="206"/>
                  <a:pt x="73" y="206"/>
                  <a:pt x="36" y="169"/>
                </a:cubicBezTo>
                <a:cubicBezTo>
                  <a:pt x="0" y="132"/>
                  <a:pt x="0" y="73"/>
                  <a:pt x="36" y="36"/>
                </a:cubicBezTo>
                <a:cubicBezTo>
                  <a:pt x="73" y="0"/>
                  <a:pt x="132" y="0"/>
                  <a:pt x="169" y="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9"/>
          <p:cNvSpPr/>
          <p:nvPr userDrawn="1"/>
        </p:nvSpPr>
        <p:spPr bwMode="auto">
          <a:xfrm>
            <a:off x="9907587" y="5491162"/>
            <a:ext cx="403225" cy="401638"/>
          </a:xfrm>
          <a:custGeom>
            <a:avLst/>
            <a:gdLst>
              <a:gd name="T0" fmla="*/ 169 w 206"/>
              <a:gd name="T1" fmla="*/ 36 h 206"/>
              <a:gd name="T2" fmla="*/ 169 w 206"/>
              <a:gd name="T3" fmla="*/ 169 h 206"/>
              <a:gd name="T4" fmla="*/ 36 w 206"/>
              <a:gd name="T5" fmla="*/ 169 h 206"/>
              <a:gd name="T6" fmla="*/ 36 w 206"/>
              <a:gd name="T7" fmla="*/ 36 h 206"/>
              <a:gd name="T8" fmla="*/ 169 w 206"/>
              <a:gd name="T9" fmla="*/ 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6"/>
                </a:moveTo>
                <a:cubicBezTo>
                  <a:pt x="206" y="73"/>
                  <a:pt x="206" y="132"/>
                  <a:pt x="169" y="169"/>
                </a:cubicBezTo>
                <a:cubicBezTo>
                  <a:pt x="132" y="206"/>
                  <a:pt x="73" y="206"/>
                  <a:pt x="36" y="169"/>
                </a:cubicBezTo>
                <a:cubicBezTo>
                  <a:pt x="0" y="132"/>
                  <a:pt x="0" y="73"/>
                  <a:pt x="36" y="36"/>
                </a:cubicBezTo>
                <a:cubicBezTo>
                  <a:pt x="73" y="0"/>
                  <a:pt x="132" y="0"/>
                  <a:pt x="169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4283801" y="2906712"/>
            <a:ext cx="3624399" cy="65578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4283801" y="3844953"/>
            <a:ext cx="36243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4283801" y="4160587"/>
            <a:ext cx="36243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fld id="{CB3FFC9E-A4C1-40CB-8E0E-23B63E3543C5}" type="datetime1">
              <a:rPr lang="zh-CN" altLang="en-US" smtClean="0"/>
            </a:fld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533748"/>
            <a:ext cx="12192000" cy="370881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1963" y="5539546"/>
            <a:ext cx="106919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1966" y="324582"/>
            <a:ext cx="1069198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1966" y="827103"/>
            <a:ext cx="10691988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with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50847" y="1533748"/>
            <a:ext cx="6141156" cy="37088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" y="1533748"/>
            <a:ext cx="6321777" cy="3708812"/>
          </a:xfrm>
          <a:custGeom>
            <a:avLst/>
            <a:gdLst/>
            <a:ahLst/>
            <a:cxnLst/>
            <a:rect l="l" t="t" r="r" b="b"/>
            <a:pathLst>
              <a:path w="4741333" h="3090677">
                <a:moveTo>
                  <a:pt x="681038" y="182378"/>
                </a:moveTo>
                <a:cubicBezTo>
                  <a:pt x="554786" y="182378"/>
                  <a:pt x="452438" y="284726"/>
                  <a:pt x="452438" y="410978"/>
                </a:cubicBezTo>
                <a:lnTo>
                  <a:pt x="452438" y="2658878"/>
                </a:lnTo>
                <a:cubicBezTo>
                  <a:pt x="452438" y="2785130"/>
                  <a:pt x="554786" y="2887478"/>
                  <a:pt x="681038" y="2887478"/>
                </a:cubicBezTo>
                <a:cubicBezTo>
                  <a:pt x="807290" y="2887478"/>
                  <a:pt x="909638" y="2785130"/>
                  <a:pt x="909638" y="2658878"/>
                </a:cubicBezTo>
                <a:lnTo>
                  <a:pt x="909638" y="410978"/>
                </a:lnTo>
                <a:cubicBezTo>
                  <a:pt x="909638" y="284726"/>
                  <a:pt x="807290" y="182378"/>
                  <a:pt x="681038" y="182378"/>
                </a:cubicBezTo>
                <a:close/>
                <a:moveTo>
                  <a:pt x="0" y="0"/>
                </a:moveTo>
                <a:lnTo>
                  <a:pt x="4538133" y="0"/>
                </a:lnTo>
                <a:lnTo>
                  <a:pt x="4538133" y="1312678"/>
                </a:lnTo>
                <a:lnTo>
                  <a:pt x="4741333" y="1515878"/>
                </a:lnTo>
                <a:lnTo>
                  <a:pt x="4538133" y="1719078"/>
                </a:lnTo>
                <a:lnTo>
                  <a:pt x="4538133" y="3090677"/>
                </a:lnTo>
                <a:lnTo>
                  <a:pt x="0" y="3090677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1965" y="5539546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672438" y="2259912"/>
            <a:ext cx="489302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672438" y="2762434"/>
            <a:ext cx="489302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672438" y="3121469"/>
            <a:ext cx="4893029" cy="1572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4" name="Rounded Rectangle 1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965962"/>
            <a:ext cx="12192000" cy="280172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209325" y="2221083"/>
            <a:ext cx="1205083" cy="10097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6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52454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054125" y="2221083"/>
            <a:ext cx="1205083" cy="10097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414186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3397254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932792" y="2221083"/>
            <a:ext cx="1205083" cy="10097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292853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275921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9822044" y="2221083"/>
            <a:ext cx="1205083" cy="10097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9182105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165173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1965" y="5356666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7" name="Rounded Rectangle 2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ounded Rectangle 2"/>
          <p:cNvSpPr/>
          <p:nvPr userDrawn="1"/>
        </p:nvSpPr>
        <p:spPr>
          <a:xfrm>
            <a:off x="3099152" y="2447417"/>
            <a:ext cx="144000" cy="1727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5977819" y="2447417"/>
            <a:ext cx="144000" cy="1727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8872711" y="2447417"/>
            <a:ext cx="144000" cy="1727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30" grpId="0" animBg="1"/>
      <p:bldP spid="3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9" Type="http://schemas.openxmlformats.org/officeDocument/2006/relationships/theme" Target="../theme/theme1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95323" y="1016000"/>
            <a:ext cx="10810876" cy="109538"/>
            <a:chOff x="628642" y="0"/>
            <a:chExt cx="27229910" cy="6858000"/>
          </a:xfrm>
        </p:grpSpPr>
        <p:sp>
          <p:nvSpPr>
            <p:cNvPr id="14" name="平行四边形 13"/>
            <p:cNvSpPr/>
            <p:nvPr/>
          </p:nvSpPr>
          <p:spPr>
            <a:xfrm flipH="1">
              <a:off x="628642" y="0"/>
              <a:ext cx="27229910" cy="6858000"/>
            </a:xfrm>
            <a:prstGeom prst="parallelogram">
              <a:avLst>
                <a:gd name="adj" fmla="val 4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5" name="平行四边形 14"/>
            <p:cNvSpPr/>
            <p:nvPr/>
          </p:nvSpPr>
          <p:spPr>
            <a:xfrm flipH="1">
              <a:off x="876300" y="0"/>
              <a:ext cx="7183962" cy="6858000"/>
            </a:xfrm>
            <a:prstGeom prst="parallelogram">
              <a:avLst>
                <a:gd name="adj" fmla="val 3876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6" name="平行四边形 13"/>
            <p:cNvSpPr/>
            <p:nvPr/>
          </p:nvSpPr>
          <p:spPr>
            <a:xfrm flipH="1">
              <a:off x="1507597" y="0"/>
              <a:ext cx="6240991" cy="6858000"/>
            </a:xfrm>
            <a:custGeom>
              <a:avLst/>
              <a:gdLst>
                <a:gd name="connsiteX0" fmla="*/ 0 w 6783916"/>
                <a:gd name="connsiteY0" fmla="*/ 6858000 h 6858000"/>
                <a:gd name="connsiteX1" fmla="*/ 2886624 w 6783916"/>
                <a:gd name="connsiteY1" fmla="*/ 0 h 6858000"/>
                <a:gd name="connsiteX2" fmla="*/ 6783916 w 6783916"/>
                <a:gd name="connsiteY2" fmla="*/ 0 h 6858000"/>
                <a:gd name="connsiteX3" fmla="*/ 3897292 w 6783916"/>
                <a:gd name="connsiteY3" fmla="*/ 6858000 h 6858000"/>
                <a:gd name="connsiteX4" fmla="*/ 0 w 6783916"/>
                <a:gd name="connsiteY4" fmla="*/ 6858000 h 6858000"/>
                <a:gd name="connsiteX0-1" fmla="*/ 0 w 6240991"/>
                <a:gd name="connsiteY0-2" fmla="*/ 6858000 h 6858000"/>
                <a:gd name="connsiteX1-3" fmla="*/ 2886624 w 6240991"/>
                <a:gd name="connsiteY1-4" fmla="*/ 0 h 6858000"/>
                <a:gd name="connsiteX2-5" fmla="*/ 6240991 w 6240991"/>
                <a:gd name="connsiteY2-6" fmla="*/ 9525 h 6858000"/>
                <a:gd name="connsiteX3-7" fmla="*/ 3897292 w 6240991"/>
                <a:gd name="connsiteY3-8" fmla="*/ 6858000 h 6858000"/>
                <a:gd name="connsiteX4-9" fmla="*/ 0 w 6240991"/>
                <a:gd name="connsiteY4-10" fmla="*/ 685800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240991" h="6858000">
                  <a:moveTo>
                    <a:pt x="0" y="6858000"/>
                  </a:moveTo>
                  <a:lnTo>
                    <a:pt x="2886624" y="0"/>
                  </a:lnTo>
                  <a:lnTo>
                    <a:pt x="6240991" y="9525"/>
                  </a:lnTo>
                  <a:lnTo>
                    <a:pt x="389729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.sv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副标题 38"/>
          <p:cNvSpPr>
            <a:spLocks noGrp="1"/>
          </p:cNvSpPr>
          <p:nvPr>
            <p:ph type="subTitle" idx="1"/>
          </p:nvPr>
        </p:nvSpPr>
        <p:spPr>
          <a:xfrm>
            <a:off x="1670050" y="2352040"/>
            <a:ext cx="8825230" cy="1017905"/>
          </a:xfrm>
        </p:spPr>
        <p:txBody>
          <a:bodyPr>
            <a:normAutofit fontScale="72500"/>
          </a:bodyPr>
          <a:lstStyle/>
          <a:p>
            <a:r>
              <a:rPr lang="en-US" altLang="zh-CN" sz="8000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20</a:t>
            </a:r>
            <a:r>
              <a:rPr lang="en-US" sz="8000" dirty="0" smtClean="0">
                <a:solidFill>
                  <a:schemeClr val="accent3"/>
                </a:solidFill>
                <a:latin typeface="Agency FB" panose="020B0503020202020204" pitchFamily="34" charset="0"/>
              </a:rPr>
              <a:t>22</a:t>
            </a:r>
            <a:endParaRPr lang="en-US" sz="8000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70685" y="3241675"/>
            <a:ext cx="8824595" cy="8223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b="0" dirty="0" smtClean="0">
                <a:latin typeface="方正细谭黑简体" panose="02000000000000000000" pitchFamily="2" charset="-122"/>
                <a:ea typeface="方正细谭黑简体" panose="02000000000000000000" pitchFamily="2" charset="-122"/>
                <a:sym typeface="+mn-ea"/>
              </a:rPr>
              <a:t>e律师智慧律所应用系统</a:t>
            </a:r>
            <a:endParaRPr lang="zh-CN" altLang="en-US" sz="5400" b="0" dirty="0" smtClean="0"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0685" y="4291965"/>
            <a:ext cx="8824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</a:rPr>
              <a:t>行政使用教程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</a:endParaRPr>
          </a:p>
        </p:txBody>
      </p:sp>
      <p:pic>
        <p:nvPicPr>
          <p:cNvPr id="9221" name="图片 24" descr="E律师logo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885" y="62865"/>
            <a:ext cx="142875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885" y="178435"/>
            <a:ext cx="889635" cy="226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9" y="476251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审批（用印审批）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1985010"/>
            <a:ext cx="5453380" cy="41230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53985" y="1861185"/>
            <a:ext cx="391287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用印审批分两种流程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一、线下盖章：首先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图标1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点击修改查看文书内容是否有问题，无问题后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图标3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审批通过即可。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l">
              <a:lnSpc>
                <a:spcPct val="150000"/>
              </a:lnSpc>
            </a:pP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二、电子公章：首先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图标1点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击盖章，盖章点击文书页面的线上保存后返回，操作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图标2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批量锁定，最后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图标3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审批通过</a:t>
            </a:r>
            <a:endParaRPr lang="zh-CN" altLang="en-US"/>
          </a:p>
        </p:txBody>
      </p:sp>
      <p:sp>
        <p:nvSpPr>
          <p:cNvPr id="38" name="Freeform: Shape 9"/>
          <p:cNvSpPr/>
          <p:nvPr/>
        </p:nvSpPr>
        <p:spPr>
          <a:xfrm>
            <a:off x="6503960" y="1985278"/>
            <a:ext cx="723246" cy="716984"/>
          </a:xfrm>
          <a:custGeom>
            <a:avLst/>
            <a:gdLst/>
            <a:ahLst/>
            <a:cxnLst/>
            <a:rect l="l" t="t" r="r" b="b"/>
            <a:pathLst>
              <a:path w="206276" h="204490">
                <a:moveTo>
                  <a:pt x="97334" y="133052"/>
                </a:moveTo>
                <a:lnTo>
                  <a:pt x="119212" y="133052"/>
                </a:lnTo>
                <a:cubicBezTo>
                  <a:pt x="121593" y="133052"/>
                  <a:pt x="122783" y="134094"/>
                  <a:pt x="122783" y="136178"/>
                </a:cubicBezTo>
                <a:cubicBezTo>
                  <a:pt x="122783" y="138559"/>
                  <a:pt x="121593" y="139750"/>
                  <a:pt x="119212" y="139750"/>
                </a:cubicBezTo>
                <a:lnTo>
                  <a:pt x="97334" y="139750"/>
                </a:lnTo>
                <a:cubicBezTo>
                  <a:pt x="95250" y="139750"/>
                  <a:pt x="94208" y="138559"/>
                  <a:pt x="94208" y="136178"/>
                </a:cubicBezTo>
                <a:cubicBezTo>
                  <a:pt x="94208" y="134094"/>
                  <a:pt x="95250" y="133052"/>
                  <a:pt x="97334" y="133052"/>
                </a:cubicBezTo>
                <a:close/>
                <a:moveTo>
                  <a:pt x="71884" y="133052"/>
                </a:moveTo>
                <a:lnTo>
                  <a:pt x="84386" y="133052"/>
                </a:lnTo>
                <a:cubicBezTo>
                  <a:pt x="86469" y="133052"/>
                  <a:pt x="87511" y="134094"/>
                  <a:pt x="87511" y="136178"/>
                </a:cubicBezTo>
                <a:cubicBezTo>
                  <a:pt x="87511" y="138559"/>
                  <a:pt x="86469" y="139750"/>
                  <a:pt x="84386" y="139750"/>
                </a:cubicBezTo>
                <a:lnTo>
                  <a:pt x="71884" y="139750"/>
                </a:lnTo>
                <a:cubicBezTo>
                  <a:pt x="69801" y="139750"/>
                  <a:pt x="68759" y="138559"/>
                  <a:pt x="68759" y="136178"/>
                </a:cubicBezTo>
                <a:cubicBezTo>
                  <a:pt x="68759" y="134094"/>
                  <a:pt x="69801" y="133052"/>
                  <a:pt x="71884" y="133052"/>
                </a:cubicBezTo>
                <a:close/>
                <a:moveTo>
                  <a:pt x="160735" y="117426"/>
                </a:moveTo>
                <a:lnTo>
                  <a:pt x="166985" y="117426"/>
                </a:lnTo>
                <a:cubicBezTo>
                  <a:pt x="169069" y="117426"/>
                  <a:pt x="170111" y="118467"/>
                  <a:pt x="170111" y="120551"/>
                </a:cubicBezTo>
                <a:cubicBezTo>
                  <a:pt x="170111" y="122634"/>
                  <a:pt x="169069" y="123676"/>
                  <a:pt x="166985" y="123676"/>
                </a:cubicBezTo>
                <a:lnTo>
                  <a:pt x="160735" y="123676"/>
                </a:lnTo>
                <a:cubicBezTo>
                  <a:pt x="158651" y="123676"/>
                  <a:pt x="157609" y="122634"/>
                  <a:pt x="157609" y="120551"/>
                </a:cubicBezTo>
                <a:cubicBezTo>
                  <a:pt x="157609" y="118467"/>
                  <a:pt x="158651" y="117426"/>
                  <a:pt x="160735" y="117426"/>
                </a:cubicBezTo>
                <a:close/>
                <a:moveTo>
                  <a:pt x="116086" y="117426"/>
                </a:moveTo>
                <a:lnTo>
                  <a:pt x="147787" y="117426"/>
                </a:lnTo>
                <a:cubicBezTo>
                  <a:pt x="150168" y="117426"/>
                  <a:pt x="151358" y="118467"/>
                  <a:pt x="151358" y="120551"/>
                </a:cubicBezTo>
                <a:cubicBezTo>
                  <a:pt x="151358" y="122634"/>
                  <a:pt x="150168" y="123676"/>
                  <a:pt x="147787" y="123676"/>
                </a:cubicBezTo>
                <a:lnTo>
                  <a:pt x="116086" y="123676"/>
                </a:lnTo>
                <a:cubicBezTo>
                  <a:pt x="114003" y="123676"/>
                  <a:pt x="112961" y="122634"/>
                  <a:pt x="112961" y="120551"/>
                </a:cubicBezTo>
                <a:cubicBezTo>
                  <a:pt x="112961" y="118467"/>
                  <a:pt x="114003" y="117426"/>
                  <a:pt x="116086" y="117426"/>
                </a:cubicBezTo>
                <a:close/>
                <a:moveTo>
                  <a:pt x="71884" y="117426"/>
                </a:moveTo>
                <a:lnTo>
                  <a:pt x="103585" y="117426"/>
                </a:lnTo>
                <a:cubicBezTo>
                  <a:pt x="105668" y="117426"/>
                  <a:pt x="106710" y="118467"/>
                  <a:pt x="106710" y="120551"/>
                </a:cubicBezTo>
                <a:cubicBezTo>
                  <a:pt x="106710" y="122634"/>
                  <a:pt x="105668" y="123676"/>
                  <a:pt x="103585" y="123676"/>
                </a:cubicBezTo>
                <a:lnTo>
                  <a:pt x="71884" y="123676"/>
                </a:lnTo>
                <a:cubicBezTo>
                  <a:pt x="69801" y="123676"/>
                  <a:pt x="68759" y="122634"/>
                  <a:pt x="68759" y="120551"/>
                </a:cubicBezTo>
                <a:cubicBezTo>
                  <a:pt x="68759" y="118467"/>
                  <a:pt x="69801" y="117426"/>
                  <a:pt x="71884" y="117426"/>
                </a:cubicBezTo>
                <a:close/>
                <a:moveTo>
                  <a:pt x="135285" y="98227"/>
                </a:moveTo>
                <a:lnTo>
                  <a:pt x="166985" y="98227"/>
                </a:lnTo>
                <a:cubicBezTo>
                  <a:pt x="169069" y="98227"/>
                  <a:pt x="170111" y="99268"/>
                  <a:pt x="170111" y="101352"/>
                </a:cubicBezTo>
                <a:cubicBezTo>
                  <a:pt x="170111" y="103436"/>
                  <a:pt x="169069" y="104477"/>
                  <a:pt x="166985" y="104477"/>
                </a:cubicBezTo>
                <a:lnTo>
                  <a:pt x="135285" y="104477"/>
                </a:lnTo>
                <a:cubicBezTo>
                  <a:pt x="133201" y="104477"/>
                  <a:pt x="132160" y="103436"/>
                  <a:pt x="132160" y="101352"/>
                </a:cubicBezTo>
                <a:cubicBezTo>
                  <a:pt x="132160" y="99268"/>
                  <a:pt x="133201" y="98227"/>
                  <a:pt x="135285" y="98227"/>
                </a:cubicBezTo>
                <a:close/>
                <a:moveTo>
                  <a:pt x="97334" y="98227"/>
                </a:moveTo>
                <a:lnTo>
                  <a:pt x="122783" y="98227"/>
                </a:lnTo>
                <a:cubicBezTo>
                  <a:pt x="124867" y="98227"/>
                  <a:pt x="125909" y="99268"/>
                  <a:pt x="125909" y="101352"/>
                </a:cubicBezTo>
                <a:cubicBezTo>
                  <a:pt x="125909" y="103436"/>
                  <a:pt x="124867" y="104477"/>
                  <a:pt x="122783" y="104477"/>
                </a:cubicBezTo>
                <a:lnTo>
                  <a:pt x="97334" y="104477"/>
                </a:lnTo>
                <a:cubicBezTo>
                  <a:pt x="95250" y="104477"/>
                  <a:pt x="94208" y="103436"/>
                  <a:pt x="94208" y="101352"/>
                </a:cubicBezTo>
                <a:cubicBezTo>
                  <a:pt x="94208" y="99268"/>
                  <a:pt x="95250" y="98227"/>
                  <a:pt x="97334" y="98227"/>
                </a:cubicBezTo>
                <a:close/>
                <a:moveTo>
                  <a:pt x="71884" y="98227"/>
                </a:moveTo>
                <a:lnTo>
                  <a:pt x="84386" y="98227"/>
                </a:lnTo>
                <a:cubicBezTo>
                  <a:pt x="86469" y="98227"/>
                  <a:pt x="87511" y="99268"/>
                  <a:pt x="87511" y="101352"/>
                </a:cubicBezTo>
                <a:cubicBezTo>
                  <a:pt x="87511" y="103436"/>
                  <a:pt x="86469" y="104477"/>
                  <a:pt x="84386" y="104477"/>
                </a:cubicBezTo>
                <a:lnTo>
                  <a:pt x="71884" y="104477"/>
                </a:lnTo>
                <a:cubicBezTo>
                  <a:pt x="69801" y="104477"/>
                  <a:pt x="68759" y="103436"/>
                  <a:pt x="68759" y="101352"/>
                </a:cubicBezTo>
                <a:cubicBezTo>
                  <a:pt x="68759" y="99268"/>
                  <a:pt x="69801" y="98227"/>
                  <a:pt x="71884" y="98227"/>
                </a:cubicBezTo>
                <a:close/>
                <a:moveTo>
                  <a:pt x="154484" y="82600"/>
                </a:moveTo>
                <a:lnTo>
                  <a:pt x="166985" y="82600"/>
                </a:lnTo>
                <a:cubicBezTo>
                  <a:pt x="169069" y="82600"/>
                  <a:pt x="170111" y="83642"/>
                  <a:pt x="170111" y="85725"/>
                </a:cubicBezTo>
                <a:cubicBezTo>
                  <a:pt x="170111" y="87809"/>
                  <a:pt x="169069" y="88851"/>
                  <a:pt x="166985" y="88851"/>
                </a:cubicBezTo>
                <a:lnTo>
                  <a:pt x="154484" y="88851"/>
                </a:lnTo>
                <a:cubicBezTo>
                  <a:pt x="152400" y="88851"/>
                  <a:pt x="151358" y="87809"/>
                  <a:pt x="151358" y="85725"/>
                </a:cubicBezTo>
                <a:cubicBezTo>
                  <a:pt x="151358" y="83642"/>
                  <a:pt x="152400" y="82600"/>
                  <a:pt x="154484" y="82600"/>
                </a:cubicBezTo>
                <a:close/>
                <a:moveTo>
                  <a:pt x="109835" y="82600"/>
                </a:moveTo>
                <a:lnTo>
                  <a:pt x="141536" y="82600"/>
                </a:lnTo>
                <a:cubicBezTo>
                  <a:pt x="143619" y="82600"/>
                  <a:pt x="144661" y="83642"/>
                  <a:pt x="144661" y="85725"/>
                </a:cubicBezTo>
                <a:cubicBezTo>
                  <a:pt x="144661" y="87809"/>
                  <a:pt x="143619" y="88851"/>
                  <a:pt x="141536" y="88851"/>
                </a:cubicBezTo>
                <a:lnTo>
                  <a:pt x="109835" y="88851"/>
                </a:lnTo>
                <a:cubicBezTo>
                  <a:pt x="107752" y="88851"/>
                  <a:pt x="106710" y="87809"/>
                  <a:pt x="106710" y="85725"/>
                </a:cubicBezTo>
                <a:cubicBezTo>
                  <a:pt x="106710" y="83642"/>
                  <a:pt x="107752" y="82600"/>
                  <a:pt x="109835" y="82600"/>
                </a:cubicBezTo>
                <a:close/>
                <a:moveTo>
                  <a:pt x="71884" y="82600"/>
                </a:moveTo>
                <a:lnTo>
                  <a:pt x="97334" y="82600"/>
                </a:lnTo>
                <a:cubicBezTo>
                  <a:pt x="99417" y="82600"/>
                  <a:pt x="100459" y="83642"/>
                  <a:pt x="100459" y="85725"/>
                </a:cubicBezTo>
                <a:cubicBezTo>
                  <a:pt x="100459" y="87809"/>
                  <a:pt x="99417" y="88851"/>
                  <a:pt x="97334" y="88851"/>
                </a:cubicBezTo>
                <a:lnTo>
                  <a:pt x="71884" y="88851"/>
                </a:lnTo>
                <a:cubicBezTo>
                  <a:pt x="69801" y="88851"/>
                  <a:pt x="68759" y="87809"/>
                  <a:pt x="68759" y="85725"/>
                </a:cubicBezTo>
                <a:cubicBezTo>
                  <a:pt x="68759" y="83642"/>
                  <a:pt x="69801" y="82600"/>
                  <a:pt x="71884" y="82600"/>
                </a:cubicBezTo>
                <a:close/>
                <a:moveTo>
                  <a:pt x="55811" y="60276"/>
                </a:moveTo>
                <a:cubicBezTo>
                  <a:pt x="50453" y="60276"/>
                  <a:pt x="47774" y="63252"/>
                  <a:pt x="47774" y="69205"/>
                </a:cubicBezTo>
                <a:lnTo>
                  <a:pt x="47774" y="152251"/>
                </a:lnTo>
                <a:cubicBezTo>
                  <a:pt x="47774" y="158502"/>
                  <a:pt x="50453" y="161627"/>
                  <a:pt x="55811" y="161627"/>
                </a:cubicBezTo>
                <a:lnTo>
                  <a:pt x="78135" y="161627"/>
                </a:lnTo>
                <a:cubicBezTo>
                  <a:pt x="79623" y="161627"/>
                  <a:pt x="81112" y="162372"/>
                  <a:pt x="82600" y="163860"/>
                </a:cubicBezTo>
                <a:cubicBezTo>
                  <a:pt x="83790" y="164753"/>
                  <a:pt x="84386" y="166241"/>
                  <a:pt x="84386" y="168325"/>
                </a:cubicBezTo>
                <a:lnTo>
                  <a:pt x="83939" y="185738"/>
                </a:lnTo>
                <a:lnTo>
                  <a:pt x="115640" y="162967"/>
                </a:lnTo>
                <a:cubicBezTo>
                  <a:pt x="116830" y="162074"/>
                  <a:pt x="118021" y="161627"/>
                  <a:pt x="119212" y="161627"/>
                </a:cubicBezTo>
                <a:lnTo>
                  <a:pt x="183059" y="161627"/>
                </a:lnTo>
                <a:cubicBezTo>
                  <a:pt x="185738" y="161627"/>
                  <a:pt x="188193" y="160734"/>
                  <a:pt x="190426" y="158949"/>
                </a:cubicBezTo>
                <a:cubicBezTo>
                  <a:pt x="192658" y="157163"/>
                  <a:pt x="193774" y="154930"/>
                  <a:pt x="193774" y="152251"/>
                </a:cubicBezTo>
                <a:lnTo>
                  <a:pt x="193774" y="69205"/>
                </a:lnTo>
                <a:cubicBezTo>
                  <a:pt x="193774" y="66824"/>
                  <a:pt x="192658" y="64740"/>
                  <a:pt x="190426" y="62954"/>
                </a:cubicBezTo>
                <a:cubicBezTo>
                  <a:pt x="188193" y="61168"/>
                  <a:pt x="185738" y="60276"/>
                  <a:pt x="183059" y="60276"/>
                </a:cubicBezTo>
                <a:close/>
                <a:moveTo>
                  <a:pt x="55811" y="47327"/>
                </a:moveTo>
                <a:lnTo>
                  <a:pt x="183059" y="47327"/>
                </a:lnTo>
                <a:cubicBezTo>
                  <a:pt x="189310" y="47327"/>
                  <a:pt x="194742" y="49485"/>
                  <a:pt x="199355" y="53801"/>
                </a:cubicBezTo>
                <a:cubicBezTo>
                  <a:pt x="203969" y="58117"/>
                  <a:pt x="206276" y="63252"/>
                  <a:pt x="206276" y="69205"/>
                </a:cubicBezTo>
                <a:lnTo>
                  <a:pt x="206276" y="152251"/>
                </a:lnTo>
                <a:cubicBezTo>
                  <a:pt x="206276" y="158204"/>
                  <a:pt x="203895" y="163413"/>
                  <a:pt x="199132" y="167878"/>
                </a:cubicBezTo>
                <a:cubicBezTo>
                  <a:pt x="194370" y="172343"/>
                  <a:pt x="189012" y="174576"/>
                  <a:pt x="183059" y="174576"/>
                </a:cubicBezTo>
                <a:lnTo>
                  <a:pt x="121444" y="174576"/>
                </a:lnTo>
                <a:lnTo>
                  <a:pt x="80814" y="203597"/>
                </a:lnTo>
                <a:cubicBezTo>
                  <a:pt x="79623" y="204192"/>
                  <a:pt x="78433" y="204490"/>
                  <a:pt x="77242" y="204490"/>
                </a:cubicBezTo>
                <a:cubicBezTo>
                  <a:pt x="76051" y="204490"/>
                  <a:pt x="75158" y="204341"/>
                  <a:pt x="74563" y="204044"/>
                </a:cubicBezTo>
                <a:cubicBezTo>
                  <a:pt x="72182" y="202555"/>
                  <a:pt x="70991" y="200620"/>
                  <a:pt x="70991" y="198239"/>
                </a:cubicBezTo>
                <a:lnTo>
                  <a:pt x="71438" y="174576"/>
                </a:lnTo>
                <a:lnTo>
                  <a:pt x="55811" y="174576"/>
                </a:lnTo>
                <a:cubicBezTo>
                  <a:pt x="49858" y="174576"/>
                  <a:pt x="44872" y="172418"/>
                  <a:pt x="40854" y="168102"/>
                </a:cubicBezTo>
                <a:cubicBezTo>
                  <a:pt x="36835" y="163785"/>
                  <a:pt x="34826" y="158502"/>
                  <a:pt x="34826" y="152251"/>
                </a:cubicBezTo>
                <a:lnTo>
                  <a:pt x="34826" y="69205"/>
                </a:lnTo>
                <a:cubicBezTo>
                  <a:pt x="34826" y="63252"/>
                  <a:pt x="36835" y="58117"/>
                  <a:pt x="40854" y="53801"/>
                </a:cubicBezTo>
                <a:cubicBezTo>
                  <a:pt x="44872" y="49485"/>
                  <a:pt x="49858" y="47327"/>
                  <a:pt x="55811" y="47327"/>
                </a:cubicBezTo>
                <a:close/>
                <a:moveTo>
                  <a:pt x="20538" y="0"/>
                </a:moveTo>
                <a:lnTo>
                  <a:pt x="148233" y="0"/>
                </a:lnTo>
                <a:cubicBezTo>
                  <a:pt x="154484" y="0"/>
                  <a:pt x="159916" y="2084"/>
                  <a:pt x="164530" y="6251"/>
                </a:cubicBezTo>
                <a:cubicBezTo>
                  <a:pt x="169143" y="10418"/>
                  <a:pt x="171450" y="15478"/>
                  <a:pt x="171450" y="21431"/>
                </a:cubicBezTo>
                <a:lnTo>
                  <a:pt x="171450" y="25450"/>
                </a:lnTo>
                <a:cubicBezTo>
                  <a:pt x="171450" y="26938"/>
                  <a:pt x="170855" y="28352"/>
                  <a:pt x="169664" y="29691"/>
                </a:cubicBezTo>
                <a:cubicBezTo>
                  <a:pt x="168474" y="31031"/>
                  <a:pt x="166985" y="31701"/>
                  <a:pt x="165199" y="31701"/>
                </a:cubicBezTo>
                <a:cubicBezTo>
                  <a:pt x="163413" y="31701"/>
                  <a:pt x="161851" y="31031"/>
                  <a:pt x="160511" y="29691"/>
                </a:cubicBezTo>
                <a:cubicBezTo>
                  <a:pt x="159172" y="28352"/>
                  <a:pt x="158502" y="26938"/>
                  <a:pt x="158502" y="25450"/>
                </a:cubicBezTo>
                <a:lnTo>
                  <a:pt x="158502" y="21431"/>
                </a:lnTo>
                <a:cubicBezTo>
                  <a:pt x="158502" y="19050"/>
                  <a:pt x="157460" y="16967"/>
                  <a:pt x="155377" y="15181"/>
                </a:cubicBezTo>
                <a:cubicBezTo>
                  <a:pt x="153293" y="13395"/>
                  <a:pt x="150912" y="12502"/>
                  <a:pt x="148233" y="12502"/>
                </a:cubicBezTo>
                <a:lnTo>
                  <a:pt x="20538" y="12502"/>
                </a:lnTo>
                <a:cubicBezTo>
                  <a:pt x="15181" y="12502"/>
                  <a:pt x="12502" y="15478"/>
                  <a:pt x="12502" y="21431"/>
                </a:cubicBezTo>
                <a:lnTo>
                  <a:pt x="12502" y="104477"/>
                </a:lnTo>
                <a:cubicBezTo>
                  <a:pt x="12502" y="107156"/>
                  <a:pt x="13246" y="109240"/>
                  <a:pt x="14734" y="110728"/>
                </a:cubicBezTo>
                <a:cubicBezTo>
                  <a:pt x="17711" y="113407"/>
                  <a:pt x="17860" y="116384"/>
                  <a:pt x="15181" y="119658"/>
                </a:cubicBezTo>
                <a:cubicBezTo>
                  <a:pt x="13692" y="121146"/>
                  <a:pt x="12055" y="121890"/>
                  <a:pt x="10269" y="121890"/>
                </a:cubicBezTo>
                <a:cubicBezTo>
                  <a:pt x="8781" y="121890"/>
                  <a:pt x="7442" y="121295"/>
                  <a:pt x="6251" y="120104"/>
                </a:cubicBezTo>
                <a:cubicBezTo>
                  <a:pt x="2084" y="116235"/>
                  <a:pt x="0" y="111026"/>
                  <a:pt x="0" y="104477"/>
                </a:cubicBezTo>
                <a:lnTo>
                  <a:pt x="0" y="21431"/>
                </a:lnTo>
                <a:cubicBezTo>
                  <a:pt x="0" y="15478"/>
                  <a:pt x="1935" y="10418"/>
                  <a:pt x="5804" y="6251"/>
                </a:cubicBezTo>
                <a:cubicBezTo>
                  <a:pt x="9674" y="2084"/>
                  <a:pt x="14585" y="0"/>
                  <a:pt x="2053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/>
          <a:p>
            <a:pPr algn="ctr"/>
            <a:endParaRPr>
              <a:latin typeface="微软雅黑 Light" panose="020B0502040204020203" pitchFamily="3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  <p:sp>
        <p:nvSpPr>
          <p:cNvPr id="39" name="tiny-paper-airplane_19745"/>
          <p:cNvSpPr>
            <a:spLocks noChangeAspect="1"/>
          </p:cNvSpPr>
          <p:nvPr/>
        </p:nvSpPr>
        <p:spPr bwMode="auto">
          <a:xfrm>
            <a:off x="11142980" y="5926455"/>
            <a:ext cx="913765" cy="931545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9" y="512446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所有客户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4" name="圆角矩形 3"/>
          <p:cNvSpPr/>
          <p:nvPr/>
        </p:nvSpPr>
        <p:spPr>
          <a:xfrm>
            <a:off x="636270" y="5283835"/>
            <a:ext cx="10730865" cy="11353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82015" y="5374640"/>
            <a:ext cx="104267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所有客户为全所的客户信息，管理人员可以进行查看、客户转送、删除操作，并可以查看客户名下案件数量情况。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律师离职后，管理人员可重新分配客户给其他律师。（即转送）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endParaRPr lang="zh-CN" altLang="en-US" sz="1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" y="1327150"/>
            <a:ext cx="10849610" cy="3585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9" y="494031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工作日志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765175" y="6038215"/>
            <a:ext cx="10469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添加工作日志可以选择日志类型、类别，可选择公开状态，并可上传相关文件，我的工作日志即该账号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ea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下所有的工作日志内容，可以进行查看、修改、删除操作。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1160780"/>
            <a:ext cx="10842625" cy="476948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70560" y="5996305"/>
            <a:ext cx="10658475" cy="728980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9" y="494031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全所工作日志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362075" y="5389880"/>
            <a:ext cx="100780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全所工作日志：所有有该功能权限的角色都可以查看全所人员账号下的日志内容，可以根据上面的搜索条件进行筛选搜索，并且可以把日志内容导出，导出的时间限制为一年内。</a:t>
            </a:r>
            <a:endParaRPr lang="zh-CN" altLang="en-US" sz="1600"/>
          </a:p>
        </p:txBody>
      </p:sp>
      <p:sp>
        <p:nvSpPr>
          <p:cNvPr id="142" name="Freeform 106"/>
          <p:cNvSpPr>
            <a:spLocks noChangeAspect="1" noChangeArrowheads="1"/>
          </p:cNvSpPr>
          <p:nvPr/>
        </p:nvSpPr>
        <p:spPr bwMode="auto">
          <a:xfrm>
            <a:off x="670714" y="5564384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/>
        </p:spPr>
        <p:txBody>
          <a:bodyPr wrap="none" lIns="243785" tIns="121892" rIns="243785" bIns="121892" anchor="ctr"/>
          <a:p>
            <a:pPr>
              <a:defRPr/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205" y="1274445"/>
            <a:ext cx="10688955" cy="3961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9" y="493396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通讯录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489075" y="5702935"/>
            <a:ext cx="10031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律所通讯录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为律所内部人员的通讯信息，直接根据用户信息体现在此处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外部联系人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为手动添加律所外部人员的通讯信息</a:t>
            </a:r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831570" y="5980194"/>
            <a:ext cx="407871" cy="555803"/>
            <a:chOff x="7212129" y="177189"/>
            <a:chExt cx="612775" cy="835025"/>
          </a:xfrm>
        </p:grpSpPr>
        <p:sp>
          <p:nvSpPr>
            <p:cNvPr id="68" name="Freeform 64"/>
            <p:cNvSpPr/>
            <p:nvPr/>
          </p:nvSpPr>
          <p:spPr bwMode="auto">
            <a:xfrm>
              <a:off x="7212129" y="440714"/>
              <a:ext cx="612775" cy="441325"/>
            </a:xfrm>
            <a:custGeom>
              <a:avLst/>
              <a:gdLst>
                <a:gd name="T0" fmla="*/ 184 w 184"/>
                <a:gd name="T1" fmla="*/ 0 h 133"/>
                <a:gd name="T2" fmla="*/ 184 w 184"/>
                <a:gd name="T3" fmla="*/ 43 h 133"/>
                <a:gd name="T4" fmla="*/ 92 w 184"/>
                <a:gd name="T5" fmla="*/ 133 h 133"/>
                <a:gd name="T6" fmla="*/ 0 w 184"/>
                <a:gd name="T7" fmla="*/ 43 h 133"/>
                <a:gd name="T8" fmla="*/ 0 w 18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3">
                  <a:moveTo>
                    <a:pt x="184" y="0"/>
                  </a:moveTo>
                  <a:cubicBezTo>
                    <a:pt x="184" y="0"/>
                    <a:pt x="184" y="43"/>
                    <a:pt x="184" y="43"/>
                  </a:cubicBezTo>
                  <a:cubicBezTo>
                    <a:pt x="183" y="93"/>
                    <a:pt x="142" y="133"/>
                    <a:pt x="92" y="133"/>
                  </a:cubicBezTo>
                  <a:cubicBezTo>
                    <a:pt x="41" y="133"/>
                    <a:pt x="1" y="93"/>
                    <a:pt x="0" y="43"/>
                  </a:cubicBezTo>
                  <a:cubicBezTo>
                    <a:pt x="0" y="42"/>
                    <a:pt x="0" y="0"/>
                    <a:pt x="0" y="0"/>
                  </a:cubicBezTo>
                </a:path>
              </a:pathLst>
            </a:cu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7518517" y="888389"/>
              <a:ext cx="0" cy="123825"/>
            </a:xfrm>
            <a:prstGeom prst="line">
              <a:avLst/>
            </a:pr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7366117" y="1012214"/>
              <a:ext cx="306388" cy="0"/>
            </a:xfrm>
            <a:prstGeom prst="line">
              <a:avLst/>
            </a:pr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7356592" y="177189"/>
              <a:ext cx="325438" cy="565150"/>
            </a:xfrm>
            <a:custGeom>
              <a:avLst/>
              <a:gdLst>
                <a:gd name="T0" fmla="*/ 98 w 98"/>
                <a:gd name="T1" fmla="*/ 121 h 170"/>
                <a:gd name="T2" fmla="*/ 49 w 98"/>
                <a:gd name="T3" fmla="*/ 170 h 170"/>
                <a:gd name="T4" fmla="*/ 0 w 98"/>
                <a:gd name="T5" fmla="*/ 121 h 170"/>
                <a:gd name="T6" fmla="*/ 0 w 98"/>
                <a:gd name="T7" fmla="*/ 49 h 170"/>
                <a:gd name="T8" fmla="*/ 49 w 98"/>
                <a:gd name="T9" fmla="*/ 0 h 170"/>
                <a:gd name="T10" fmla="*/ 98 w 98"/>
                <a:gd name="T11" fmla="*/ 49 h 170"/>
                <a:gd name="T12" fmla="*/ 98 w 98"/>
                <a:gd name="T13" fmla="*/ 1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70">
                  <a:moveTo>
                    <a:pt x="98" y="121"/>
                  </a:moveTo>
                  <a:cubicBezTo>
                    <a:pt x="98" y="148"/>
                    <a:pt x="76" y="170"/>
                    <a:pt x="49" y="170"/>
                  </a:cubicBezTo>
                  <a:cubicBezTo>
                    <a:pt x="22" y="170"/>
                    <a:pt x="0" y="148"/>
                    <a:pt x="0" y="12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lnTo>
                    <a:pt x="98" y="121"/>
                  </a:lnTo>
                  <a:close/>
                </a:path>
              </a:pathLst>
            </a:cu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045" y="1216660"/>
            <a:ext cx="10962640" cy="442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9779" y="530226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管理公告通知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4" name="下箭头 3"/>
          <p:cNvSpPr/>
          <p:nvPr/>
        </p:nvSpPr>
        <p:spPr>
          <a:xfrm>
            <a:off x="10287635" y="1558925"/>
            <a:ext cx="1445895" cy="4157980"/>
          </a:xfrm>
          <a:prstGeom prst="down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397490" y="1558925"/>
            <a:ext cx="921385" cy="3972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通知公告为律所内部的公告，页面上侧进行添加，右侧操作可以查看、修改、删除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endParaRPr lang="zh-CN" altLang="en-US" sz="1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015" y="1380490"/>
            <a:ext cx="9578975" cy="453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0414" y="529591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建议与投诉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31" name="横卷形 30"/>
          <p:cNvSpPr/>
          <p:nvPr/>
        </p:nvSpPr>
        <p:spPr>
          <a:xfrm>
            <a:off x="1628775" y="5588635"/>
            <a:ext cx="9171305" cy="640715"/>
          </a:xfrm>
          <a:prstGeom prst="horizontalScrol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793240" y="5661660"/>
            <a:ext cx="8933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可查看委托人通过客户端对律师办案的一些意见与建议，并且可以回复。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570" y="1440180"/>
            <a:ext cx="10579100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489" y="530226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短信群发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4" name="饼形 3"/>
          <p:cNvSpPr/>
          <p:nvPr/>
        </p:nvSpPr>
        <p:spPr>
          <a:xfrm rot="18000000">
            <a:off x="10106025" y="1730375"/>
            <a:ext cx="937895" cy="937895"/>
          </a:xfrm>
          <a:prstGeom prst="pie">
            <a:avLst>
              <a:gd name="adj1" fmla="val 16200000"/>
              <a:gd name="adj2" fmla="val 1800000"/>
            </a:avLst>
          </a:prstGeom>
          <a:solidFill>
            <a:srgbClr val="FC6D5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饼形 29"/>
          <p:cNvSpPr/>
          <p:nvPr/>
        </p:nvSpPr>
        <p:spPr>
          <a:xfrm rot="18000000">
            <a:off x="10106025" y="2556510"/>
            <a:ext cx="937895" cy="937895"/>
          </a:xfrm>
          <a:prstGeom prst="pie">
            <a:avLst>
              <a:gd name="adj1" fmla="val 16200000"/>
              <a:gd name="adj2" fmla="val 1800000"/>
            </a:avLst>
          </a:prstGeom>
          <a:solidFill>
            <a:srgbClr val="FBC65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饼形 30"/>
          <p:cNvSpPr/>
          <p:nvPr/>
        </p:nvSpPr>
        <p:spPr>
          <a:xfrm rot="18000000">
            <a:off x="10106025" y="3418205"/>
            <a:ext cx="937895" cy="937895"/>
          </a:xfrm>
          <a:prstGeom prst="pie">
            <a:avLst>
              <a:gd name="adj1" fmla="val 16200000"/>
              <a:gd name="adj2" fmla="val 1800000"/>
            </a:avLst>
          </a:prstGeom>
          <a:solidFill>
            <a:srgbClr val="66BF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文本框 32"/>
          <p:cNvSpPr txBox="1"/>
          <p:nvPr/>
        </p:nvSpPr>
        <p:spPr>
          <a:xfrm>
            <a:off x="9480550" y="4275455"/>
            <a:ext cx="249047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可以直接导入系统中的客户及执业人员的手机号码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短信模板可在系统配置中设置，也可以在短信内容中自行编辑短信内容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endParaRPr lang="zh-CN" altLang="en-US" sz="1200"/>
          </a:p>
        </p:txBody>
      </p:sp>
      <p:sp>
        <p:nvSpPr>
          <p:cNvPr id="34" name="双波形 33"/>
          <p:cNvSpPr/>
          <p:nvPr/>
        </p:nvSpPr>
        <p:spPr>
          <a:xfrm>
            <a:off x="9481185" y="4160520"/>
            <a:ext cx="2489835" cy="1775460"/>
          </a:xfrm>
          <a:prstGeom prst="doubleWav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425" y="1248410"/>
            <a:ext cx="8378190" cy="4993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9" y="1042036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短信充值、发送记录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1346835" y="5563870"/>
            <a:ext cx="101549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短信充值记录：系统内给用户的记录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l"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短信发送记录：可以查看自己账号下短信发送的情况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l"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全所短信发送记录：行政可以查看律所内部所有人的短信发送对象、内容、以及是否成功，是否需要重新发送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7" name="tiny-paper-airplane_19745"/>
          <p:cNvSpPr>
            <a:spLocks noChangeAspect="1"/>
          </p:cNvSpPr>
          <p:nvPr/>
        </p:nvSpPr>
        <p:spPr bwMode="auto">
          <a:xfrm>
            <a:off x="177342" y="5554128"/>
            <a:ext cx="1188452" cy="1211298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tiny-paper-airplane_19745"/>
          <p:cNvSpPr>
            <a:spLocks noChangeAspect="1"/>
          </p:cNvSpPr>
          <p:nvPr/>
        </p:nvSpPr>
        <p:spPr bwMode="auto">
          <a:xfrm rot="1448200">
            <a:off x="10979653" y="83638"/>
            <a:ext cx="812855" cy="828481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665" y="1151890"/>
            <a:ext cx="10695305" cy="437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489" y="530226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短信充值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1558925"/>
            <a:ext cx="9015730" cy="3707765"/>
          </a:xfrm>
          <a:prstGeom prst="rect">
            <a:avLst/>
          </a:prstGeom>
        </p:spPr>
      </p:pic>
      <p:sp>
        <p:nvSpPr>
          <p:cNvPr id="6" name="虚尾箭头 5"/>
          <p:cNvSpPr/>
          <p:nvPr/>
        </p:nvSpPr>
        <p:spPr>
          <a:xfrm>
            <a:off x="2177415" y="5624830"/>
            <a:ext cx="7706995" cy="732790"/>
          </a:xfrm>
          <a:prstGeom prst="stripedRightArrow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05685" y="5771515"/>
            <a:ext cx="7212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如有需要，可通过短信充值或直接应用商店进行购买，短信</a:t>
            </a:r>
            <a:r>
              <a:rPr lang="en-US" altLang="zh-CN"/>
              <a:t>0.1</a:t>
            </a:r>
            <a:r>
              <a:rPr lang="zh-CN" altLang="en-US"/>
              <a:t>元</a:t>
            </a:r>
            <a:r>
              <a:rPr lang="en-US" altLang="zh-CN"/>
              <a:t>/</a:t>
            </a:r>
            <a:r>
              <a:rPr lang="zh-CN" altLang="en-US"/>
              <a:t>条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ny-paper-airplane_19745"/>
          <p:cNvSpPr>
            <a:spLocks noChangeAspect="1"/>
          </p:cNvSpPr>
          <p:nvPr/>
        </p:nvSpPr>
        <p:spPr bwMode="auto">
          <a:xfrm>
            <a:off x="10662462" y="1483143"/>
            <a:ext cx="1188452" cy="1211298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文本框 11"/>
          <p:cNvSpPr txBox="1"/>
          <p:nvPr/>
        </p:nvSpPr>
        <p:spPr>
          <a:xfrm>
            <a:off x="606425" y="243205"/>
            <a:ext cx="17418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 b="1" dirty="0">
                <a:latin typeface="+mj-lt"/>
                <a:ea typeface="+mj-ea"/>
                <a:cs typeface="+mj-cs"/>
              </a:rPr>
              <a:t>登录</a:t>
            </a:r>
            <a:endParaRPr lang="zh-CN" alt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7060" y="5420995"/>
            <a:ext cx="77812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左边二维码下载APP；登录框右下客户</a:t>
            </a:r>
            <a:r>
              <a:rPr lang="zh-CN" altLang="en-US" sz="12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自助查询系统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，律所开通短信功能后，立案之后会有一个查询码发到委托人手机上，委托人可以登录查询案件进度</a:t>
            </a:r>
            <a:endParaRPr lang="zh-CN" altLang="en-US" sz="12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8230" y="1055370"/>
            <a:ext cx="7496175" cy="39243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9" y="950596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短信充值、发送记录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9400" y="1979295"/>
            <a:ext cx="6648450" cy="3219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670" y="1727835"/>
            <a:ext cx="4570730" cy="2442845"/>
          </a:xfrm>
          <a:prstGeom prst="rect">
            <a:avLst/>
          </a:prstGeom>
          <a:ln w="12700" cmpd="sng">
            <a:noFill/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916430" y="5198745"/>
            <a:ext cx="96050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短信充值记录：系统内给用户的记录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l"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短信发送记录：可以查看自己账号下短信发送的情况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l"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全所短信发送记录：行政可以查看律所内部所有人的短信发送对象、内容、以及是否成功，是否需要重新发送</a:t>
            </a:r>
            <a:endParaRPr lang="zh-CN" altLang="en-US"/>
          </a:p>
        </p:txBody>
      </p:sp>
      <p:sp>
        <p:nvSpPr>
          <p:cNvPr id="45" name="AutoShape 46"/>
          <p:cNvSpPr/>
          <p:nvPr/>
        </p:nvSpPr>
        <p:spPr bwMode="auto">
          <a:xfrm>
            <a:off x="826135" y="5300345"/>
            <a:ext cx="744220" cy="7442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ED4022"/>
          </a:solidFill>
          <a:ln>
            <a:noFill/>
          </a:ln>
          <a:effectLst/>
        </p:spPr>
        <p:txBody>
          <a:bodyPr lIns="50800" tIns="50800" rIns="50800" bIns="50800" anchor="ctr"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" name="tiny-paper-airplane_19745"/>
          <p:cNvSpPr>
            <a:spLocks noChangeAspect="1"/>
          </p:cNvSpPr>
          <p:nvPr/>
        </p:nvSpPr>
        <p:spPr bwMode="auto">
          <a:xfrm rot="1448200">
            <a:off x="10574523" y="129993"/>
            <a:ext cx="812855" cy="828481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ny-paper-airplane_19745"/>
          <p:cNvSpPr>
            <a:spLocks noChangeAspect="1"/>
          </p:cNvSpPr>
          <p:nvPr/>
        </p:nvSpPr>
        <p:spPr bwMode="auto">
          <a:xfrm>
            <a:off x="11003457" y="5646203"/>
            <a:ext cx="1188452" cy="1211298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9" y="109856"/>
            <a:ext cx="10850563" cy="1028699"/>
          </a:xfrm>
        </p:spPr>
        <p:txBody>
          <a:bodyPr>
            <a:normAutofit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快递管理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075" y="1282065"/>
            <a:ext cx="9966960" cy="40620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4075" y="5344160"/>
            <a:ext cx="10282555" cy="1370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快递管理：可登记收、发件信息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针对快件的首发状态、类型、收发时间、快递公司、快递费用收发人都能做一个详细的记录，并可与案号直接绑定，且可直接选择系统里面的收件人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如司法局文件、案件资料等做记录，方便查看管理。</a:t>
            </a:r>
            <a:endParaRPr lang="zh-CN" altLang="en-US" sz="1600"/>
          </a:p>
        </p:txBody>
      </p:sp>
      <p:sp>
        <p:nvSpPr>
          <p:cNvPr id="75" name="tiny-paper-airplane_19745"/>
          <p:cNvSpPr>
            <a:spLocks noChangeAspect="1"/>
          </p:cNvSpPr>
          <p:nvPr/>
        </p:nvSpPr>
        <p:spPr bwMode="auto">
          <a:xfrm rot="1448200">
            <a:off x="10954888" y="-21137"/>
            <a:ext cx="812855" cy="828481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489" y="530226"/>
            <a:ext cx="10850563" cy="1028699"/>
          </a:xfrm>
        </p:spPr>
        <p:txBody>
          <a:bodyPr>
            <a:normAutofit fontScale="90000"/>
          </a:bodyPr>
          <a:lstStyle/>
          <a:p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751205" y="255270"/>
            <a:ext cx="23964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案件归档</a:t>
            </a:r>
            <a:endParaRPr lang="zh-CN" altLang="en-US" sz="4000" b="1"/>
          </a:p>
        </p:txBody>
      </p:sp>
      <p:sp>
        <p:nvSpPr>
          <p:cNvPr id="7" name="文本框 6"/>
          <p:cNvSpPr txBox="1"/>
          <p:nvPr/>
        </p:nvSpPr>
        <p:spPr>
          <a:xfrm>
            <a:off x="8978900" y="1485265"/>
            <a:ext cx="27101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扫描已归档的电子卷宗，可与在线查阅或者下载， 文件夹可在“系统管理-&gt;系统配置-&gt;案件归档文件夹”中进行设置 ，点击选择文件可以批量上传文件，我的电子文档即该账号下的所有已上传的电子档案，全所电子档案则可以查看所里所有案卷</a:t>
            </a: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845550" y="1416050"/>
            <a:ext cx="2915285" cy="46208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ïslïďe"/>
          <p:cNvSpPr/>
          <p:nvPr/>
        </p:nvSpPr>
        <p:spPr bwMode="auto">
          <a:xfrm>
            <a:off x="10811747" y="6068186"/>
            <a:ext cx="360000" cy="360000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p>
            <a:pPr algn="ctr"/>
          </a:p>
        </p:txBody>
      </p:sp>
      <p:sp>
        <p:nvSpPr>
          <p:cNvPr id="14" name="iṥľîḑé"/>
          <p:cNvSpPr/>
          <p:nvPr/>
        </p:nvSpPr>
        <p:spPr bwMode="auto">
          <a:xfrm>
            <a:off x="11501236" y="6328175"/>
            <a:ext cx="360000" cy="360000"/>
          </a:xfrm>
          <a:prstGeom prst="ellipse">
            <a:avLst/>
          </a:prstGeom>
          <a:solidFill>
            <a:srgbClr val="A7BABE"/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p>
            <a:pPr algn="ctr"/>
          </a:p>
        </p:txBody>
      </p:sp>
      <p:sp>
        <p:nvSpPr>
          <p:cNvPr id="15" name="tiny-paper-airplane_19745"/>
          <p:cNvSpPr>
            <a:spLocks noChangeAspect="1"/>
          </p:cNvSpPr>
          <p:nvPr/>
        </p:nvSpPr>
        <p:spPr bwMode="auto">
          <a:xfrm rot="1448200">
            <a:off x="10585318" y="129993"/>
            <a:ext cx="812855" cy="828481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205" y="1424940"/>
            <a:ext cx="7846060" cy="4305935"/>
          </a:xfrm>
          <a:prstGeom prst="rect">
            <a:avLst/>
          </a:prstGeom>
        </p:spPr>
      </p:pic>
      <p:sp>
        <p:nvSpPr>
          <p:cNvPr id="11" name="tiny-paper-airplane_19745"/>
          <p:cNvSpPr>
            <a:spLocks noChangeAspect="1"/>
          </p:cNvSpPr>
          <p:nvPr/>
        </p:nvSpPr>
        <p:spPr bwMode="auto">
          <a:xfrm>
            <a:off x="751382" y="5562383"/>
            <a:ext cx="1188452" cy="1211298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ny-paper-airplane_19745"/>
          <p:cNvSpPr>
            <a:spLocks noChangeAspect="1"/>
          </p:cNvSpPr>
          <p:nvPr/>
        </p:nvSpPr>
        <p:spPr bwMode="auto">
          <a:xfrm>
            <a:off x="11003457" y="5646203"/>
            <a:ext cx="1188452" cy="1211298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7719" y="585471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档案借阅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606425" y="5248910"/>
            <a:ext cx="109785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线下档案借阅登记功能，案号、档案号、档案名称、借档人、借出时间、归还时间、归还状态都可记录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可在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红框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处对借档信息做是否归还记录，并可导出Excel表格</a:t>
            </a:r>
            <a:endParaRPr lang="zh-CN" altLang="en-US"/>
          </a:p>
        </p:txBody>
      </p:sp>
      <p:sp>
        <p:nvSpPr>
          <p:cNvPr id="9" name="tiny-paper-airplane_19745"/>
          <p:cNvSpPr>
            <a:spLocks noChangeAspect="1"/>
          </p:cNvSpPr>
          <p:nvPr/>
        </p:nvSpPr>
        <p:spPr bwMode="auto">
          <a:xfrm rot="1448200">
            <a:off x="10638023" y="129993"/>
            <a:ext cx="812855" cy="828481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120" y="1303655"/>
            <a:ext cx="10780395" cy="3729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9" y="1"/>
            <a:ext cx="10850563" cy="1028699"/>
          </a:xfrm>
        </p:spPr>
        <p:txBody>
          <a:bodyPr>
            <a:normAutofit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图书借阅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借阅图书</a:t>
            </a:r>
            <a:endParaRPr lang="zh-CN" altLang="en-US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330" y="1339215"/>
            <a:ext cx="10071100" cy="4472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84960" y="6216650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律所内部图书借阅，点借阅申请</a:t>
            </a:r>
            <a:endParaRPr lang="zh-CN" altLang="en-US"/>
          </a:p>
        </p:txBody>
      </p:sp>
      <p:pic>
        <p:nvPicPr>
          <p:cNvPr id="8" name="图片 7" descr="31393935333939383b31373432363534393bd4b2d6e9b1ca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6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059" y="1088391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图书借阅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图书管理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075" y="1423670"/>
            <a:ext cx="9998710" cy="4234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79600" y="5935345"/>
            <a:ext cx="7498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律所管理人员可对图书进行添加、删除或者修改图书类别、简介、库存等</a:t>
            </a:r>
            <a:endParaRPr lang="zh-CN" altLang="en-US"/>
          </a:p>
        </p:txBody>
      </p:sp>
      <p:pic>
        <p:nvPicPr>
          <p:cNvPr id="10" name="图片 9" descr="31393938393834333b31393939333435393bc8cecef1bdbbb2e6b5e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075" y="566229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会议管理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会议室预约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4385" y="1285240"/>
            <a:ext cx="7772400" cy="526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会议管理-会议室预约审批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812165" y="5545455"/>
            <a:ext cx="105657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管理人员可通过会议室预约审批来进行审批操作。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165" y="1673860"/>
            <a:ext cx="10565765" cy="3701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知识文库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8773160" y="1768475"/>
            <a:ext cx="261429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）共享知识库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：所有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e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律师用户都可以查看及购买，个人可上传文件并设置收费，费用归个人，文档收入归提交人所有，可在应用商店-余额-我的余额进行查看、消费或者提现，100元起提,提现手续费按1%比例收取。</a:t>
            </a:r>
            <a:r>
              <a:rPr lang="en-US" altLang="zh-CN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）内部知识库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：律所内部文件、学习资料等上传下载。</a:t>
            </a:r>
            <a:r>
              <a:rPr lang="en-US" altLang="zh-CN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）我的知识库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：账号下上传及下载的文档</a:t>
            </a:r>
            <a:endParaRPr lang="zh-CN" altLang="en-US"/>
          </a:p>
        </p:txBody>
      </p:sp>
      <p:sp>
        <p:nvSpPr>
          <p:cNvPr id="63" name="线形标注 3(带边框和强调线) 62"/>
          <p:cNvSpPr/>
          <p:nvPr/>
        </p:nvSpPr>
        <p:spPr>
          <a:xfrm>
            <a:off x="8640445" y="1317625"/>
            <a:ext cx="2879725" cy="4871085"/>
          </a:xfrm>
          <a:prstGeom prst="accentBorderCallout3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tiny-paper-airplane_19745"/>
          <p:cNvSpPr>
            <a:spLocks noChangeAspect="1"/>
          </p:cNvSpPr>
          <p:nvPr/>
        </p:nvSpPr>
        <p:spPr bwMode="auto">
          <a:xfrm rot="1448200">
            <a:off x="10704698" y="100148"/>
            <a:ext cx="812855" cy="828481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1317625"/>
            <a:ext cx="7232015" cy="4749165"/>
          </a:xfrm>
          <a:prstGeom prst="rect">
            <a:avLst/>
          </a:prstGeom>
        </p:spPr>
      </p:pic>
      <p:sp>
        <p:nvSpPr>
          <p:cNvPr id="64" name="tiny-paper-airplane_19745"/>
          <p:cNvSpPr>
            <a:spLocks noChangeAspect="1"/>
          </p:cNvSpPr>
          <p:nvPr/>
        </p:nvSpPr>
        <p:spPr bwMode="auto">
          <a:xfrm>
            <a:off x="138430" y="5843905"/>
            <a:ext cx="864235" cy="881380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副标题 38"/>
          <p:cNvSpPr>
            <a:spLocks noGrp="1"/>
          </p:cNvSpPr>
          <p:nvPr>
            <p:ph type="subTitle" idx="1"/>
          </p:nvPr>
        </p:nvSpPr>
        <p:spPr>
          <a:xfrm>
            <a:off x="4792622" y="2385391"/>
            <a:ext cx="2604714" cy="1017863"/>
          </a:xfrm>
        </p:spPr>
        <p:txBody>
          <a:bodyPr>
            <a:normAutofit fontScale="72500"/>
          </a:bodyPr>
          <a:lstStyle/>
          <a:p>
            <a:r>
              <a:rPr lang="en-US" altLang="zh-CN" sz="8000" dirty="0" smtClean="0">
                <a:solidFill>
                  <a:schemeClr val="accent3"/>
                </a:solidFill>
              </a:rPr>
              <a:t>2022</a:t>
            </a:r>
            <a:endParaRPr lang="zh-CN" altLang="en-US" sz="8000" dirty="0">
              <a:solidFill>
                <a:schemeClr val="accent3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73755" y="3689597"/>
            <a:ext cx="10031443" cy="103998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altLang="zh-CN" sz="4900" dirty="0"/>
              <a:t>— </a:t>
            </a:r>
            <a:r>
              <a:rPr lang="zh-CN" altLang="en-US" sz="4900" dirty="0"/>
              <a:t>行政功能介绍完毕，</a:t>
            </a:r>
            <a:r>
              <a:rPr lang="zh-CN" altLang="en-US" sz="4900" dirty="0"/>
              <a:t>感谢观看</a:t>
            </a:r>
            <a:r>
              <a:rPr lang="en-US" altLang="zh-CN" sz="4900" dirty="0"/>
              <a:t>—</a:t>
            </a:r>
            <a:r>
              <a:rPr lang="zh-CN" altLang="en-US" sz="4900" dirty="0"/>
              <a:t>                                                                 </a:t>
            </a:r>
            <a:br>
              <a:rPr lang="en-US" altLang="zh-CN" sz="4000" dirty="0"/>
            </a:br>
            <a:r>
              <a:rPr lang="zh-CN" altLang="en-US" sz="4000" dirty="0"/>
              <a:t>                                     </a:t>
            </a:r>
            <a:endParaRPr lang="zh-CN" altLang="en-US" b="0" dirty="0"/>
          </a:p>
        </p:txBody>
      </p:sp>
      <p:sp>
        <p:nvSpPr>
          <p:cNvPr id="13" name="文本框 12"/>
          <p:cNvSpPr txBox="1"/>
          <p:nvPr/>
        </p:nvSpPr>
        <p:spPr>
          <a:xfrm>
            <a:off x="2690279" y="1650767"/>
            <a:ext cx="1729321" cy="1582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altLang="zh-CN" sz="16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BUSINESS REPORT</a:t>
            </a:r>
            <a:endParaRPr lang="zh-CN" altLang="en-US" sz="166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4585" name="图片 1" descr="E律师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110740" cy="975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384665" y="6014720"/>
            <a:ext cx="31121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8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律师联系热线：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0571-88486860</a:t>
            </a:r>
            <a:endParaRPr lang="en-US" altLang="zh-CN" sz="14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QQ: 1441015010   2359755720</a:t>
            </a:r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Freeform 526"/>
          <p:cNvSpPr>
            <a:spLocks noChangeAspect="1" noChangeArrowheads="1"/>
          </p:cNvSpPr>
          <p:nvPr/>
        </p:nvSpPr>
        <p:spPr bwMode="auto">
          <a:xfrm>
            <a:off x="8873331" y="6159663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p>
            <a:pPr>
              <a:defRPr/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2" grpId="0"/>
      <p:bldP spid="13" grpId="0"/>
      <p:bldP spid="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首页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539750" y="5462270"/>
            <a:ext cx="9032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案件统计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为全所案件情况，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待收款列表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为全所未完全收款案件信息，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公告通知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为律所内部的公告，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审批中心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为该账号待审批信息右侧消息可以展开或者收起。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 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可通过右上角的支持与服务，联系在线客服、查看帮助、文件下载、提交意见与建议（律所对e律师的意见与建议）。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0560" y="1146175"/>
            <a:ext cx="8901430" cy="4316095"/>
          </a:xfrm>
          <a:prstGeom prst="rect">
            <a:avLst/>
          </a:prstGeom>
        </p:spPr>
      </p:pic>
      <p:sp>
        <p:nvSpPr>
          <p:cNvPr id="26" name="iṧľiḓê"/>
          <p:cNvSpPr/>
          <p:nvPr/>
        </p:nvSpPr>
        <p:spPr bwMode="auto">
          <a:xfrm>
            <a:off x="9572308" y="3894469"/>
            <a:ext cx="2619563" cy="2963449"/>
          </a:xfrm>
          <a:custGeom>
            <a:avLst/>
            <a:gdLst>
              <a:gd name="T0" fmla="*/ 411 w 417"/>
              <a:gd name="T1" fmla="*/ 400 h 472"/>
              <a:gd name="T2" fmla="*/ 80 w 417"/>
              <a:gd name="T3" fmla="*/ 400 h 472"/>
              <a:gd name="T4" fmla="*/ 65 w 417"/>
              <a:gd name="T5" fmla="*/ 408 h 472"/>
              <a:gd name="T6" fmla="*/ 417 w 417"/>
              <a:gd name="T7" fmla="*/ 408 h 472"/>
              <a:gd name="T8" fmla="*/ 146 w 417"/>
              <a:gd name="T9" fmla="*/ 363 h 472"/>
              <a:gd name="T10" fmla="*/ 250 w 417"/>
              <a:gd name="T11" fmla="*/ 438 h 472"/>
              <a:gd name="T12" fmla="*/ 364 w 417"/>
              <a:gd name="T13" fmla="*/ 368 h 472"/>
              <a:gd name="T14" fmla="*/ 252 w 417"/>
              <a:gd name="T15" fmla="*/ 428 h 472"/>
              <a:gd name="T16" fmla="*/ 146 w 417"/>
              <a:gd name="T17" fmla="*/ 363 h 472"/>
              <a:gd name="T18" fmla="*/ 77 w 417"/>
              <a:gd name="T19" fmla="*/ 299 h 472"/>
              <a:gd name="T20" fmla="*/ 42 w 417"/>
              <a:gd name="T21" fmla="*/ 253 h 472"/>
              <a:gd name="T22" fmla="*/ 90 w 417"/>
              <a:gd name="T23" fmla="*/ 242 h 472"/>
              <a:gd name="T24" fmla="*/ 250 w 417"/>
              <a:gd name="T25" fmla="*/ 403 h 472"/>
              <a:gd name="T26" fmla="*/ 410 w 417"/>
              <a:gd name="T27" fmla="*/ 207 h 472"/>
              <a:gd name="T28" fmla="*/ 410 w 417"/>
              <a:gd name="T29" fmla="*/ 205 h 472"/>
              <a:gd name="T30" fmla="*/ 323 w 417"/>
              <a:gd name="T31" fmla="*/ 157 h 472"/>
              <a:gd name="T32" fmla="*/ 378 w 417"/>
              <a:gd name="T33" fmla="*/ 221 h 472"/>
              <a:gd name="T34" fmla="*/ 122 w 417"/>
              <a:gd name="T35" fmla="*/ 221 h 472"/>
              <a:gd name="T36" fmla="*/ 178 w 417"/>
              <a:gd name="T37" fmla="*/ 157 h 472"/>
              <a:gd name="T38" fmla="*/ 91 w 417"/>
              <a:gd name="T39" fmla="*/ 205 h 472"/>
              <a:gd name="T40" fmla="*/ 91 w 417"/>
              <a:gd name="T41" fmla="*/ 207 h 472"/>
              <a:gd name="T42" fmla="*/ 91 w 417"/>
              <a:gd name="T43" fmla="*/ 209 h 472"/>
              <a:gd name="T44" fmla="*/ 14 w 417"/>
              <a:gd name="T45" fmla="*/ 247 h 472"/>
              <a:gd name="T46" fmla="*/ 83 w 417"/>
              <a:gd name="T47" fmla="*/ 291 h 472"/>
              <a:gd name="T48" fmla="*/ 407 w 417"/>
              <a:gd name="T49" fmla="*/ 218 h 472"/>
              <a:gd name="T50" fmla="*/ 117 w 417"/>
              <a:gd name="T51" fmla="*/ 296 h 472"/>
              <a:gd name="T52" fmla="*/ 250 w 417"/>
              <a:gd name="T53" fmla="*/ 263 h 472"/>
              <a:gd name="T54" fmla="*/ 220 w 417"/>
              <a:gd name="T55" fmla="*/ 164 h 472"/>
              <a:gd name="T56" fmla="*/ 237 w 417"/>
              <a:gd name="T57" fmla="*/ 101 h 472"/>
              <a:gd name="T58" fmla="*/ 228 w 417"/>
              <a:gd name="T59" fmla="*/ 30 h 472"/>
              <a:gd name="T60" fmla="*/ 212 w 417"/>
              <a:gd name="T61" fmla="*/ 104 h 472"/>
              <a:gd name="T62" fmla="*/ 269 w 417"/>
              <a:gd name="T63" fmla="*/ 107 h 472"/>
              <a:gd name="T64" fmla="*/ 276 w 417"/>
              <a:gd name="T65" fmla="*/ 123 h 472"/>
              <a:gd name="T66" fmla="*/ 248 w 417"/>
              <a:gd name="T67" fmla="*/ 40 h 472"/>
              <a:gd name="T68" fmla="*/ 238 w 417"/>
              <a:gd name="T69" fmla="*/ 28 h 472"/>
              <a:gd name="T70" fmla="*/ 269 w 417"/>
              <a:gd name="T71" fmla="*/ 107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7" h="472">
                <a:moveTo>
                  <a:pt x="406" y="385"/>
                </a:moveTo>
                <a:cubicBezTo>
                  <a:pt x="409" y="390"/>
                  <a:pt x="411" y="395"/>
                  <a:pt x="411" y="400"/>
                </a:cubicBezTo>
                <a:cubicBezTo>
                  <a:pt x="411" y="435"/>
                  <a:pt x="337" y="462"/>
                  <a:pt x="245" y="462"/>
                </a:cubicBezTo>
                <a:cubicBezTo>
                  <a:pt x="154" y="462"/>
                  <a:pt x="80" y="435"/>
                  <a:pt x="80" y="400"/>
                </a:cubicBezTo>
                <a:cubicBezTo>
                  <a:pt x="80" y="387"/>
                  <a:pt x="91" y="375"/>
                  <a:pt x="109" y="365"/>
                </a:cubicBezTo>
                <a:cubicBezTo>
                  <a:pt x="81" y="377"/>
                  <a:pt x="65" y="391"/>
                  <a:pt x="65" y="408"/>
                </a:cubicBezTo>
                <a:cubicBezTo>
                  <a:pt x="65" y="443"/>
                  <a:pt x="144" y="472"/>
                  <a:pt x="241" y="472"/>
                </a:cubicBezTo>
                <a:cubicBezTo>
                  <a:pt x="338" y="472"/>
                  <a:pt x="417" y="443"/>
                  <a:pt x="417" y="408"/>
                </a:cubicBezTo>
                <a:cubicBezTo>
                  <a:pt x="417" y="400"/>
                  <a:pt x="413" y="392"/>
                  <a:pt x="406" y="385"/>
                </a:cubicBezTo>
                <a:close/>
                <a:moveTo>
                  <a:pt x="146" y="363"/>
                </a:moveTo>
                <a:cubicBezTo>
                  <a:pt x="129" y="371"/>
                  <a:pt x="118" y="381"/>
                  <a:pt x="118" y="392"/>
                </a:cubicBezTo>
                <a:cubicBezTo>
                  <a:pt x="118" y="418"/>
                  <a:pt x="177" y="438"/>
                  <a:pt x="250" y="438"/>
                </a:cubicBezTo>
                <a:cubicBezTo>
                  <a:pt x="324" y="438"/>
                  <a:pt x="383" y="418"/>
                  <a:pt x="383" y="392"/>
                </a:cubicBezTo>
                <a:cubicBezTo>
                  <a:pt x="383" y="383"/>
                  <a:pt x="376" y="375"/>
                  <a:pt x="364" y="368"/>
                </a:cubicBezTo>
                <a:cubicBezTo>
                  <a:pt x="370" y="373"/>
                  <a:pt x="374" y="379"/>
                  <a:pt x="374" y="385"/>
                </a:cubicBezTo>
                <a:cubicBezTo>
                  <a:pt x="374" y="409"/>
                  <a:pt x="319" y="428"/>
                  <a:pt x="252" y="428"/>
                </a:cubicBezTo>
                <a:cubicBezTo>
                  <a:pt x="184" y="428"/>
                  <a:pt x="129" y="409"/>
                  <a:pt x="129" y="385"/>
                </a:cubicBezTo>
                <a:cubicBezTo>
                  <a:pt x="129" y="377"/>
                  <a:pt x="135" y="370"/>
                  <a:pt x="146" y="363"/>
                </a:cubicBezTo>
                <a:close/>
                <a:moveTo>
                  <a:pt x="83" y="291"/>
                </a:moveTo>
                <a:cubicBezTo>
                  <a:pt x="85" y="297"/>
                  <a:pt x="77" y="299"/>
                  <a:pt x="77" y="299"/>
                </a:cubicBezTo>
                <a:cubicBezTo>
                  <a:pt x="87" y="309"/>
                  <a:pt x="99" y="301"/>
                  <a:pt x="92" y="285"/>
                </a:cubicBezTo>
                <a:cubicBezTo>
                  <a:pt x="84" y="268"/>
                  <a:pt x="59" y="264"/>
                  <a:pt x="42" y="253"/>
                </a:cubicBezTo>
                <a:cubicBezTo>
                  <a:pt x="25" y="241"/>
                  <a:pt x="31" y="207"/>
                  <a:pt x="49" y="205"/>
                </a:cubicBezTo>
                <a:cubicBezTo>
                  <a:pt x="70" y="202"/>
                  <a:pt x="84" y="223"/>
                  <a:pt x="90" y="242"/>
                </a:cubicBezTo>
                <a:cubicBezTo>
                  <a:pt x="93" y="249"/>
                  <a:pt x="96" y="259"/>
                  <a:pt x="99" y="268"/>
                </a:cubicBezTo>
                <a:cubicBezTo>
                  <a:pt x="120" y="346"/>
                  <a:pt x="180" y="403"/>
                  <a:pt x="250" y="403"/>
                </a:cubicBezTo>
                <a:cubicBezTo>
                  <a:pt x="338" y="403"/>
                  <a:pt x="408" y="316"/>
                  <a:pt x="410" y="208"/>
                </a:cubicBezTo>
                <a:cubicBezTo>
                  <a:pt x="410" y="208"/>
                  <a:pt x="410" y="208"/>
                  <a:pt x="410" y="207"/>
                </a:cubicBezTo>
                <a:cubicBezTo>
                  <a:pt x="410" y="207"/>
                  <a:pt x="410" y="207"/>
                  <a:pt x="410" y="207"/>
                </a:cubicBezTo>
                <a:cubicBezTo>
                  <a:pt x="410" y="206"/>
                  <a:pt x="410" y="205"/>
                  <a:pt x="410" y="205"/>
                </a:cubicBezTo>
                <a:cubicBezTo>
                  <a:pt x="410" y="205"/>
                  <a:pt x="410" y="205"/>
                  <a:pt x="410" y="205"/>
                </a:cubicBezTo>
                <a:cubicBezTo>
                  <a:pt x="407" y="184"/>
                  <a:pt x="372" y="166"/>
                  <a:pt x="323" y="157"/>
                </a:cubicBezTo>
                <a:cubicBezTo>
                  <a:pt x="364" y="166"/>
                  <a:pt x="392" y="182"/>
                  <a:pt x="392" y="199"/>
                </a:cubicBezTo>
                <a:cubicBezTo>
                  <a:pt x="392" y="207"/>
                  <a:pt x="387" y="214"/>
                  <a:pt x="378" y="221"/>
                </a:cubicBezTo>
                <a:cubicBezTo>
                  <a:pt x="377" y="202"/>
                  <a:pt x="320" y="187"/>
                  <a:pt x="250" y="187"/>
                </a:cubicBezTo>
                <a:cubicBezTo>
                  <a:pt x="181" y="187"/>
                  <a:pt x="124" y="202"/>
                  <a:pt x="122" y="221"/>
                </a:cubicBezTo>
                <a:cubicBezTo>
                  <a:pt x="114" y="214"/>
                  <a:pt x="109" y="207"/>
                  <a:pt x="109" y="199"/>
                </a:cubicBezTo>
                <a:cubicBezTo>
                  <a:pt x="109" y="182"/>
                  <a:pt x="136" y="166"/>
                  <a:pt x="178" y="157"/>
                </a:cubicBezTo>
                <a:cubicBezTo>
                  <a:pt x="128" y="166"/>
                  <a:pt x="94" y="184"/>
                  <a:pt x="91" y="205"/>
                </a:cubicBezTo>
                <a:cubicBezTo>
                  <a:pt x="91" y="205"/>
                  <a:pt x="91" y="205"/>
                  <a:pt x="91" y="205"/>
                </a:cubicBezTo>
                <a:cubicBezTo>
                  <a:pt x="91" y="205"/>
                  <a:pt x="91" y="206"/>
                  <a:pt x="91" y="207"/>
                </a:cubicBezTo>
                <a:cubicBezTo>
                  <a:pt x="91" y="207"/>
                  <a:pt x="91" y="207"/>
                  <a:pt x="91" y="207"/>
                </a:cubicBezTo>
                <a:cubicBezTo>
                  <a:pt x="91" y="208"/>
                  <a:pt x="91" y="208"/>
                  <a:pt x="91" y="208"/>
                </a:cubicBezTo>
                <a:cubicBezTo>
                  <a:pt x="91" y="208"/>
                  <a:pt x="91" y="209"/>
                  <a:pt x="91" y="209"/>
                </a:cubicBezTo>
                <a:cubicBezTo>
                  <a:pt x="77" y="186"/>
                  <a:pt x="52" y="179"/>
                  <a:pt x="35" y="186"/>
                </a:cubicBezTo>
                <a:cubicBezTo>
                  <a:pt x="16" y="194"/>
                  <a:pt x="0" y="222"/>
                  <a:pt x="14" y="247"/>
                </a:cubicBezTo>
                <a:cubicBezTo>
                  <a:pt x="28" y="272"/>
                  <a:pt x="55" y="280"/>
                  <a:pt x="61" y="281"/>
                </a:cubicBezTo>
                <a:cubicBezTo>
                  <a:pt x="67" y="282"/>
                  <a:pt x="81" y="285"/>
                  <a:pt x="83" y="291"/>
                </a:cubicBezTo>
                <a:close/>
                <a:moveTo>
                  <a:pt x="250" y="263"/>
                </a:moveTo>
                <a:cubicBezTo>
                  <a:pt x="328" y="263"/>
                  <a:pt x="393" y="244"/>
                  <a:pt x="407" y="218"/>
                </a:cubicBezTo>
                <a:cubicBezTo>
                  <a:pt x="401" y="307"/>
                  <a:pt x="333" y="377"/>
                  <a:pt x="250" y="377"/>
                </a:cubicBezTo>
                <a:cubicBezTo>
                  <a:pt x="194" y="377"/>
                  <a:pt x="144" y="345"/>
                  <a:pt x="117" y="296"/>
                </a:cubicBezTo>
                <a:cubicBezTo>
                  <a:pt x="104" y="274"/>
                  <a:pt x="106" y="249"/>
                  <a:pt x="97" y="223"/>
                </a:cubicBezTo>
                <a:cubicBezTo>
                  <a:pt x="116" y="246"/>
                  <a:pt x="178" y="263"/>
                  <a:pt x="250" y="263"/>
                </a:cubicBezTo>
                <a:close/>
                <a:moveTo>
                  <a:pt x="229" y="136"/>
                </a:moveTo>
                <a:cubicBezTo>
                  <a:pt x="233" y="152"/>
                  <a:pt x="220" y="164"/>
                  <a:pt x="220" y="164"/>
                </a:cubicBezTo>
                <a:cubicBezTo>
                  <a:pt x="227" y="164"/>
                  <a:pt x="238" y="162"/>
                  <a:pt x="243" y="147"/>
                </a:cubicBezTo>
                <a:cubicBezTo>
                  <a:pt x="249" y="132"/>
                  <a:pt x="244" y="113"/>
                  <a:pt x="237" y="101"/>
                </a:cubicBezTo>
                <a:cubicBezTo>
                  <a:pt x="230" y="89"/>
                  <a:pt x="221" y="83"/>
                  <a:pt x="216" y="69"/>
                </a:cubicBezTo>
                <a:cubicBezTo>
                  <a:pt x="210" y="54"/>
                  <a:pt x="228" y="30"/>
                  <a:pt x="228" y="30"/>
                </a:cubicBezTo>
                <a:cubicBezTo>
                  <a:pt x="221" y="30"/>
                  <a:pt x="201" y="42"/>
                  <a:pt x="197" y="62"/>
                </a:cubicBezTo>
                <a:cubicBezTo>
                  <a:pt x="194" y="82"/>
                  <a:pt x="207" y="98"/>
                  <a:pt x="212" y="104"/>
                </a:cubicBezTo>
                <a:cubicBezTo>
                  <a:pt x="216" y="110"/>
                  <a:pt x="225" y="121"/>
                  <a:pt x="229" y="136"/>
                </a:cubicBezTo>
                <a:close/>
                <a:moveTo>
                  <a:pt x="269" y="107"/>
                </a:moveTo>
                <a:cubicBezTo>
                  <a:pt x="272" y="124"/>
                  <a:pt x="257" y="135"/>
                  <a:pt x="257" y="135"/>
                </a:cubicBezTo>
                <a:cubicBezTo>
                  <a:pt x="257" y="135"/>
                  <a:pt x="269" y="134"/>
                  <a:pt x="276" y="123"/>
                </a:cubicBezTo>
                <a:cubicBezTo>
                  <a:pt x="285" y="107"/>
                  <a:pt x="279" y="88"/>
                  <a:pt x="271" y="76"/>
                </a:cubicBezTo>
                <a:cubicBezTo>
                  <a:pt x="263" y="64"/>
                  <a:pt x="253" y="57"/>
                  <a:pt x="248" y="40"/>
                </a:cubicBezTo>
                <a:cubicBezTo>
                  <a:pt x="242" y="23"/>
                  <a:pt x="265" y="0"/>
                  <a:pt x="265" y="0"/>
                </a:cubicBezTo>
                <a:cubicBezTo>
                  <a:pt x="265" y="0"/>
                  <a:pt x="242" y="10"/>
                  <a:pt x="238" y="28"/>
                </a:cubicBezTo>
                <a:cubicBezTo>
                  <a:pt x="234" y="47"/>
                  <a:pt x="243" y="59"/>
                  <a:pt x="248" y="67"/>
                </a:cubicBezTo>
                <a:cubicBezTo>
                  <a:pt x="253" y="74"/>
                  <a:pt x="266" y="89"/>
                  <a:pt x="269" y="10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批量导入案件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669925" y="2113915"/>
            <a:ext cx="21418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使用系统之前的案件，可以通过系统批量导入，首先下载右侧的模板文件，根据模板文件填写案件信息，填写好之后，通过导入文件处选择文件按钮进行导入，如有疑问请联系支持与服务里的在线客服。</a:t>
            </a:r>
            <a:endParaRPr lang="zh-CN" altLang="en-US"/>
          </a:p>
        </p:txBody>
      </p:sp>
      <p:sp>
        <p:nvSpPr>
          <p:cNvPr id="34" name="tiny-paper-airplane_19745"/>
          <p:cNvSpPr>
            <a:spLocks noChangeAspect="1"/>
          </p:cNvSpPr>
          <p:nvPr/>
        </p:nvSpPr>
        <p:spPr bwMode="auto">
          <a:xfrm>
            <a:off x="873302" y="5646203"/>
            <a:ext cx="1188452" cy="1211298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5" name="tiny-paper-airplane_19745"/>
          <p:cNvSpPr>
            <a:spLocks noChangeAspect="1"/>
          </p:cNvSpPr>
          <p:nvPr/>
        </p:nvSpPr>
        <p:spPr bwMode="auto">
          <a:xfrm rot="1448200">
            <a:off x="10942188" y="129993"/>
            <a:ext cx="812855" cy="828481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7" name="圆角矩形 36"/>
          <p:cNvSpPr/>
          <p:nvPr/>
        </p:nvSpPr>
        <p:spPr>
          <a:xfrm>
            <a:off x="669925" y="1967865"/>
            <a:ext cx="2105660" cy="3414395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五边形 38"/>
          <p:cNvSpPr/>
          <p:nvPr/>
        </p:nvSpPr>
        <p:spPr>
          <a:xfrm>
            <a:off x="2919095" y="5747385"/>
            <a:ext cx="8601075" cy="739775"/>
          </a:xfrm>
          <a:prstGeom prst="homePlat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2977515" y="5747385"/>
            <a:ext cx="7652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必填项：案件编号，收案日期，案件类型，案件分类，承办律师，代理费，委托人；诉讼类案件：诉讼阶段，诉讼地位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7515" y="1454150"/>
            <a:ext cx="8622030" cy="392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274321"/>
            <a:ext cx="10850563" cy="1028699"/>
          </a:xfrm>
        </p:spPr>
        <p:txBody>
          <a:bodyPr>
            <a:normAutofit fontScale="90000"/>
          </a:bodyPr>
          <a:p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44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所有案件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89490" y="1817370"/>
            <a:ext cx="17665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全所案件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：行政可以查看律所内部所有律师名下的案件，并且可以根据上面的搜索框进行各类搜索，可直接点案号查看案件资料。并且审批通过的案件可以通过右侧的操作进行合同、档案归档记录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endParaRPr lang="zh-CN" altLang="en-US"/>
          </a:p>
        </p:txBody>
      </p:sp>
      <p:sp>
        <p:nvSpPr>
          <p:cNvPr id="6" name="横卷形 5"/>
          <p:cNvSpPr/>
          <p:nvPr/>
        </p:nvSpPr>
        <p:spPr>
          <a:xfrm>
            <a:off x="626110" y="5688330"/>
            <a:ext cx="8840470" cy="695325"/>
          </a:xfrm>
          <a:prstGeom prst="horizontalScrol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3430" y="5848350"/>
            <a:ext cx="8693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全所待收款案件：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此栏目显示律所所有未完全收款的案件信息。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ea"/>
            </a:endParaRPr>
          </a:p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10" y="1463675"/>
            <a:ext cx="8840470" cy="3988435"/>
          </a:xfrm>
          <a:prstGeom prst="rect">
            <a:avLst/>
          </a:prstGeom>
        </p:spPr>
      </p:pic>
      <p:sp>
        <p:nvSpPr>
          <p:cNvPr id="11" name="横卷形 10"/>
          <p:cNvSpPr/>
          <p:nvPr/>
        </p:nvSpPr>
        <p:spPr>
          <a:xfrm rot="5400000">
            <a:off x="8580755" y="2469515"/>
            <a:ext cx="4384040" cy="2372360"/>
          </a:xfrm>
          <a:prstGeom prst="horizontalScrol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全所案件汇总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02f66cc7-b558-494d-a7f5-cf9232dd83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992333" y="2371701"/>
            <a:ext cx="3546979" cy="2320406"/>
            <a:chOff x="6698203" y="2313916"/>
            <a:chExt cx="3546979" cy="2320406"/>
          </a:xfrm>
        </p:grpSpPr>
        <p:sp>
          <p:nvSpPr>
            <p:cNvPr id="8" name="îşļïḋe"/>
            <p:cNvSpPr/>
            <p:nvPr/>
          </p:nvSpPr>
          <p:spPr bwMode="auto">
            <a:xfrm flipH="1">
              <a:off x="6698203" y="2414427"/>
              <a:ext cx="147396" cy="1473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9" name="ïśľiḋè"/>
            <p:cNvSpPr/>
            <p:nvPr/>
          </p:nvSpPr>
          <p:spPr bwMode="auto">
            <a:xfrm flipH="1">
              <a:off x="6698203" y="3105259"/>
              <a:ext cx="147396" cy="14739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10" name="íṣľiďè"/>
            <p:cNvSpPr/>
            <p:nvPr/>
          </p:nvSpPr>
          <p:spPr bwMode="auto">
            <a:xfrm flipH="1">
              <a:off x="6698203" y="3796091"/>
              <a:ext cx="147396" cy="14739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11" name="îšḷidè"/>
            <p:cNvSpPr/>
            <p:nvPr/>
          </p:nvSpPr>
          <p:spPr bwMode="auto">
            <a:xfrm flipH="1">
              <a:off x="6698203" y="4486923"/>
              <a:ext cx="147396" cy="14739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p>
              <a:pPr algn="ctr"/>
            </a:p>
          </p:txBody>
        </p:sp>
        <p:sp>
          <p:nvSpPr>
            <p:cNvPr id="21" name="i$1ïḋê"/>
            <p:cNvSpPr txBox="1"/>
            <p:nvPr/>
          </p:nvSpPr>
          <p:spPr bwMode="auto">
            <a:xfrm>
              <a:off x="6924092" y="2313916"/>
              <a:ext cx="3321090" cy="3099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p>
              <a:pPr algn="l" latinLnBrk="0"/>
              <a:endParaRPr lang="zh-CN" altLang="en-US" sz="140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20" name="ïṩḷíḓè"/>
            <p:cNvSpPr txBox="1"/>
            <p:nvPr/>
          </p:nvSpPr>
          <p:spPr bwMode="auto">
            <a:xfrm>
              <a:off x="6924092" y="3306910"/>
              <a:ext cx="3321090" cy="35325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p>
              <a:pPr algn="l" latinLnBrk="0">
                <a:lnSpc>
                  <a:spcPct val="120000"/>
                </a:lnSpc>
              </a:pP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718945" y="5586730"/>
            <a:ext cx="8882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全所案件汇总：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执业人员处填姓名，则统计的是个人的案件汇总，执业人员处不填信息，统计出来的是全所的案件信息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并且可以通过右侧红框处的打印和导出按钮针对搜索出的信息进行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导出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EXCEL表格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30" name="tiny-paper-airplane_19745"/>
          <p:cNvSpPr>
            <a:spLocks noChangeAspect="1"/>
          </p:cNvSpPr>
          <p:nvPr/>
        </p:nvSpPr>
        <p:spPr bwMode="auto">
          <a:xfrm>
            <a:off x="669925" y="5788025"/>
            <a:ext cx="1049020" cy="1069340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1" name="tiny-paper-airplane_19745"/>
          <p:cNvSpPr>
            <a:spLocks noChangeAspect="1"/>
          </p:cNvSpPr>
          <p:nvPr/>
        </p:nvSpPr>
        <p:spPr bwMode="auto">
          <a:xfrm rot="1448200">
            <a:off x="10573888" y="857703"/>
            <a:ext cx="812855" cy="828481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25" y="1132205"/>
            <a:ext cx="9930765" cy="4370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管理案件</a:t>
            </a:r>
            <a:endParaRPr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10" y="1619250"/>
            <a:ext cx="5234940" cy="307022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223760" y="1516380"/>
            <a:ext cx="3924935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修改案号：删除案号后案号不连贯，可把最新的案号修改成删除的案号；律所在使用系统前线下已经产生了多个案号，可以把新增系统的0001案号，修改成跟线下一致的案号。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并且可选择已生成文书的案号是都同事修改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41" name="六边形 40"/>
          <p:cNvSpPr/>
          <p:nvPr/>
        </p:nvSpPr>
        <p:spPr>
          <a:xfrm rot="5400000">
            <a:off x="6180890" y="1792912"/>
            <a:ext cx="926421" cy="798639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  <p:sp>
        <p:nvSpPr>
          <p:cNvPr id="42" name="六边形 41"/>
          <p:cNvSpPr/>
          <p:nvPr/>
        </p:nvSpPr>
        <p:spPr>
          <a:xfrm rot="5400000">
            <a:off x="6170730" y="4622578"/>
            <a:ext cx="926421" cy="798639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  <p:sp>
        <p:nvSpPr>
          <p:cNvPr id="43" name="六边形 42"/>
          <p:cNvSpPr/>
          <p:nvPr/>
        </p:nvSpPr>
        <p:spPr>
          <a:xfrm rot="5400000">
            <a:off x="752910" y="5549043"/>
            <a:ext cx="926421" cy="798639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  <p:sp>
        <p:nvSpPr>
          <p:cNvPr id="44" name="六边形 5"/>
          <p:cNvSpPr/>
          <p:nvPr/>
        </p:nvSpPr>
        <p:spPr>
          <a:xfrm>
            <a:off x="6494447" y="2044011"/>
            <a:ext cx="299306" cy="296442"/>
          </a:xfrm>
          <a:custGeom>
            <a:avLst/>
            <a:gdLst>
              <a:gd name="connsiteX0" fmla="*/ 292147 w 331788"/>
              <a:gd name="connsiteY0" fmla="*/ 109538 h 328613"/>
              <a:gd name="connsiteX1" fmla="*/ 327025 w 331788"/>
              <a:gd name="connsiteY1" fmla="*/ 145621 h 328613"/>
              <a:gd name="connsiteX2" fmla="*/ 327025 w 331788"/>
              <a:gd name="connsiteY2" fmla="*/ 229385 h 328613"/>
              <a:gd name="connsiteX3" fmla="*/ 293438 w 331788"/>
              <a:gd name="connsiteY3" fmla="*/ 264179 h 328613"/>
              <a:gd name="connsiteX4" fmla="*/ 252101 w 331788"/>
              <a:gd name="connsiteY4" fmla="*/ 264179 h 328613"/>
              <a:gd name="connsiteX5" fmla="*/ 252101 w 331788"/>
              <a:gd name="connsiteY5" fmla="*/ 319593 h 328613"/>
              <a:gd name="connsiteX6" fmla="*/ 243059 w 331788"/>
              <a:gd name="connsiteY6" fmla="*/ 328613 h 328613"/>
              <a:gd name="connsiteX7" fmla="*/ 205596 w 331788"/>
              <a:gd name="connsiteY7" fmla="*/ 328613 h 328613"/>
              <a:gd name="connsiteX8" fmla="*/ 195262 w 331788"/>
              <a:gd name="connsiteY8" fmla="*/ 319593 h 328613"/>
              <a:gd name="connsiteX9" fmla="*/ 195262 w 331788"/>
              <a:gd name="connsiteY9" fmla="*/ 235829 h 328613"/>
              <a:gd name="connsiteX10" fmla="*/ 224973 w 331788"/>
              <a:gd name="connsiteY10" fmla="*/ 207478 h 328613"/>
              <a:gd name="connsiteX11" fmla="*/ 255976 w 331788"/>
              <a:gd name="connsiteY11" fmla="*/ 207478 h 328613"/>
              <a:gd name="connsiteX12" fmla="*/ 255976 w 331788"/>
              <a:gd name="connsiteY12" fmla="*/ 145621 h 328613"/>
              <a:gd name="connsiteX13" fmla="*/ 292147 w 331788"/>
              <a:gd name="connsiteY13" fmla="*/ 109538 h 328613"/>
              <a:gd name="connsiteX14" fmla="*/ 38473 w 331788"/>
              <a:gd name="connsiteY14" fmla="*/ 109538 h 328613"/>
              <a:gd name="connsiteX15" fmla="*/ 75079 w 331788"/>
              <a:gd name="connsiteY15" fmla="*/ 145621 h 328613"/>
              <a:gd name="connsiteX16" fmla="*/ 75079 w 331788"/>
              <a:gd name="connsiteY16" fmla="*/ 207478 h 328613"/>
              <a:gd name="connsiteX17" fmla="*/ 106456 w 331788"/>
              <a:gd name="connsiteY17" fmla="*/ 207478 h 328613"/>
              <a:gd name="connsiteX18" fmla="*/ 136525 w 331788"/>
              <a:gd name="connsiteY18" fmla="*/ 235829 h 328613"/>
              <a:gd name="connsiteX19" fmla="*/ 136525 w 331788"/>
              <a:gd name="connsiteY19" fmla="*/ 319593 h 328613"/>
              <a:gd name="connsiteX20" fmla="*/ 126066 w 331788"/>
              <a:gd name="connsiteY20" fmla="*/ 328613 h 328613"/>
              <a:gd name="connsiteX21" fmla="*/ 88153 w 331788"/>
              <a:gd name="connsiteY21" fmla="*/ 328613 h 328613"/>
              <a:gd name="connsiteX22" fmla="*/ 79001 w 331788"/>
              <a:gd name="connsiteY22" fmla="*/ 319593 h 328613"/>
              <a:gd name="connsiteX23" fmla="*/ 79001 w 331788"/>
              <a:gd name="connsiteY23" fmla="*/ 264179 h 328613"/>
              <a:gd name="connsiteX24" fmla="*/ 37166 w 331788"/>
              <a:gd name="connsiteY24" fmla="*/ 264179 h 328613"/>
              <a:gd name="connsiteX25" fmla="*/ 3175 w 331788"/>
              <a:gd name="connsiteY25" fmla="*/ 229385 h 328613"/>
              <a:gd name="connsiteX26" fmla="*/ 3175 w 331788"/>
              <a:gd name="connsiteY26" fmla="*/ 145621 h 328613"/>
              <a:gd name="connsiteX27" fmla="*/ 38473 w 331788"/>
              <a:gd name="connsiteY27" fmla="*/ 109538 h 328613"/>
              <a:gd name="connsiteX28" fmla="*/ 160734 w 331788"/>
              <a:gd name="connsiteY28" fmla="*/ 88900 h 328613"/>
              <a:gd name="connsiteX29" fmla="*/ 171053 w 331788"/>
              <a:gd name="connsiteY29" fmla="*/ 88900 h 328613"/>
              <a:gd name="connsiteX30" fmla="*/ 173633 w 331788"/>
              <a:gd name="connsiteY30" fmla="*/ 90195 h 328613"/>
              <a:gd name="connsiteX31" fmla="*/ 174923 w 331788"/>
              <a:gd name="connsiteY31" fmla="*/ 95375 h 328613"/>
              <a:gd name="connsiteX32" fmla="*/ 169763 w 331788"/>
              <a:gd name="connsiteY32" fmla="*/ 103146 h 328613"/>
              <a:gd name="connsiteX33" fmla="*/ 172343 w 331788"/>
              <a:gd name="connsiteY33" fmla="*/ 123867 h 328613"/>
              <a:gd name="connsiteX34" fmla="*/ 167184 w 331788"/>
              <a:gd name="connsiteY34" fmla="*/ 136818 h 328613"/>
              <a:gd name="connsiteX35" fmla="*/ 164604 w 331788"/>
              <a:gd name="connsiteY35" fmla="*/ 136818 h 328613"/>
              <a:gd name="connsiteX36" fmla="*/ 159444 w 331788"/>
              <a:gd name="connsiteY36" fmla="*/ 123867 h 328613"/>
              <a:gd name="connsiteX37" fmla="*/ 162024 w 331788"/>
              <a:gd name="connsiteY37" fmla="*/ 103146 h 328613"/>
              <a:gd name="connsiteX38" fmla="*/ 156865 w 331788"/>
              <a:gd name="connsiteY38" fmla="*/ 95375 h 328613"/>
              <a:gd name="connsiteX39" fmla="*/ 158155 w 331788"/>
              <a:gd name="connsiteY39" fmla="*/ 90195 h 328613"/>
              <a:gd name="connsiteX40" fmla="*/ 160734 w 331788"/>
              <a:gd name="connsiteY40" fmla="*/ 88900 h 328613"/>
              <a:gd name="connsiteX41" fmla="*/ 136182 w 331788"/>
              <a:gd name="connsiteY41" fmla="*/ 88900 h 328613"/>
              <a:gd name="connsiteX42" fmla="*/ 138766 w 331788"/>
              <a:gd name="connsiteY42" fmla="*/ 91502 h 328613"/>
              <a:gd name="connsiteX43" fmla="*/ 165893 w 331788"/>
              <a:gd name="connsiteY43" fmla="*/ 165652 h 328613"/>
              <a:gd name="connsiteX44" fmla="*/ 193021 w 331788"/>
              <a:gd name="connsiteY44" fmla="*/ 91502 h 328613"/>
              <a:gd name="connsiteX45" fmla="*/ 196897 w 331788"/>
              <a:gd name="connsiteY45" fmla="*/ 90201 h 328613"/>
              <a:gd name="connsiteX46" fmla="*/ 208523 w 331788"/>
              <a:gd name="connsiteY46" fmla="*/ 92802 h 328613"/>
              <a:gd name="connsiteX47" fmla="*/ 231775 w 331788"/>
              <a:gd name="connsiteY47" fmla="*/ 125325 h 328613"/>
              <a:gd name="connsiteX48" fmla="*/ 231775 w 331788"/>
              <a:gd name="connsiteY48" fmla="*/ 176059 h 328613"/>
              <a:gd name="connsiteX49" fmla="*/ 226608 w 331788"/>
              <a:gd name="connsiteY49" fmla="*/ 182563 h 328613"/>
              <a:gd name="connsiteX50" fmla="*/ 105179 w 331788"/>
              <a:gd name="connsiteY50" fmla="*/ 182563 h 328613"/>
              <a:gd name="connsiteX51" fmla="*/ 100012 w 331788"/>
              <a:gd name="connsiteY51" fmla="*/ 176059 h 328613"/>
              <a:gd name="connsiteX52" fmla="*/ 100012 w 331788"/>
              <a:gd name="connsiteY52" fmla="*/ 125325 h 328613"/>
              <a:gd name="connsiteX53" fmla="*/ 123264 w 331788"/>
              <a:gd name="connsiteY53" fmla="*/ 92802 h 328613"/>
              <a:gd name="connsiteX54" fmla="*/ 134890 w 331788"/>
              <a:gd name="connsiteY54" fmla="*/ 90201 h 328613"/>
              <a:gd name="connsiteX55" fmla="*/ 136182 w 331788"/>
              <a:gd name="connsiteY55" fmla="*/ 88900 h 328613"/>
              <a:gd name="connsiteX56" fmla="*/ 292100 w 331788"/>
              <a:gd name="connsiteY56" fmla="*/ 19050 h 328613"/>
              <a:gd name="connsiteX57" fmla="*/ 331788 w 331788"/>
              <a:gd name="connsiteY57" fmla="*/ 58738 h 328613"/>
              <a:gd name="connsiteX58" fmla="*/ 292100 w 331788"/>
              <a:gd name="connsiteY58" fmla="*/ 98426 h 328613"/>
              <a:gd name="connsiteX59" fmla="*/ 252412 w 331788"/>
              <a:gd name="connsiteY59" fmla="*/ 58738 h 328613"/>
              <a:gd name="connsiteX60" fmla="*/ 292100 w 331788"/>
              <a:gd name="connsiteY60" fmla="*/ 19050 h 328613"/>
              <a:gd name="connsiteX61" fmla="*/ 39688 w 331788"/>
              <a:gd name="connsiteY61" fmla="*/ 19050 h 328613"/>
              <a:gd name="connsiteX62" fmla="*/ 79376 w 331788"/>
              <a:gd name="connsiteY62" fmla="*/ 58738 h 328613"/>
              <a:gd name="connsiteX63" fmla="*/ 39688 w 331788"/>
              <a:gd name="connsiteY63" fmla="*/ 98426 h 328613"/>
              <a:gd name="connsiteX64" fmla="*/ 0 w 331788"/>
              <a:gd name="connsiteY64" fmla="*/ 58738 h 328613"/>
              <a:gd name="connsiteX65" fmla="*/ 39688 w 331788"/>
              <a:gd name="connsiteY65" fmla="*/ 19050 h 328613"/>
              <a:gd name="connsiteX66" fmla="*/ 165894 w 331788"/>
              <a:gd name="connsiteY66" fmla="*/ 0 h 328613"/>
              <a:gd name="connsiteX67" fmla="*/ 204788 w 331788"/>
              <a:gd name="connsiteY67" fmla="*/ 39688 h 328613"/>
              <a:gd name="connsiteX68" fmla="*/ 165894 w 331788"/>
              <a:gd name="connsiteY68" fmla="*/ 79376 h 328613"/>
              <a:gd name="connsiteX69" fmla="*/ 127000 w 331788"/>
              <a:gd name="connsiteY69" fmla="*/ 39688 h 328613"/>
              <a:gd name="connsiteX70" fmla="*/ 165894 w 331788"/>
              <a:gd name="connsiteY70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1788" h="328613">
                <a:moveTo>
                  <a:pt x="292147" y="109538"/>
                </a:moveTo>
                <a:cubicBezTo>
                  <a:pt x="311524" y="109538"/>
                  <a:pt x="327025" y="126291"/>
                  <a:pt x="327025" y="145621"/>
                </a:cubicBezTo>
                <a:cubicBezTo>
                  <a:pt x="327025" y="145621"/>
                  <a:pt x="327025" y="145621"/>
                  <a:pt x="327025" y="229385"/>
                </a:cubicBezTo>
                <a:cubicBezTo>
                  <a:pt x="327025" y="248715"/>
                  <a:pt x="311524" y="264179"/>
                  <a:pt x="293438" y="264179"/>
                </a:cubicBezTo>
                <a:cubicBezTo>
                  <a:pt x="293438" y="264179"/>
                  <a:pt x="293438" y="264179"/>
                  <a:pt x="252101" y="264179"/>
                </a:cubicBezTo>
                <a:cubicBezTo>
                  <a:pt x="252101" y="264179"/>
                  <a:pt x="252101" y="264179"/>
                  <a:pt x="252101" y="319593"/>
                </a:cubicBezTo>
                <a:cubicBezTo>
                  <a:pt x="252101" y="324747"/>
                  <a:pt x="248226" y="328613"/>
                  <a:pt x="243059" y="328613"/>
                </a:cubicBezTo>
                <a:cubicBezTo>
                  <a:pt x="243059" y="328613"/>
                  <a:pt x="243059" y="328613"/>
                  <a:pt x="205596" y="328613"/>
                </a:cubicBezTo>
                <a:cubicBezTo>
                  <a:pt x="199138" y="328613"/>
                  <a:pt x="195262" y="324747"/>
                  <a:pt x="195262" y="319593"/>
                </a:cubicBezTo>
                <a:cubicBezTo>
                  <a:pt x="195262" y="319593"/>
                  <a:pt x="195262" y="319593"/>
                  <a:pt x="195262" y="235829"/>
                </a:cubicBezTo>
                <a:cubicBezTo>
                  <a:pt x="195262" y="220364"/>
                  <a:pt x="208180" y="207478"/>
                  <a:pt x="224973" y="207478"/>
                </a:cubicBezTo>
                <a:cubicBezTo>
                  <a:pt x="224973" y="207478"/>
                  <a:pt x="224973" y="207478"/>
                  <a:pt x="255976" y="207478"/>
                </a:cubicBezTo>
                <a:cubicBezTo>
                  <a:pt x="255976" y="207478"/>
                  <a:pt x="255976" y="207478"/>
                  <a:pt x="255976" y="145621"/>
                </a:cubicBezTo>
                <a:cubicBezTo>
                  <a:pt x="255976" y="126291"/>
                  <a:pt x="271478" y="109538"/>
                  <a:pt x="292147" y="109538"/>
                </a:cubicBezTo>
                <a:close/>
                <a:moveTo>
                  <a:pt x="38473" y="109538"/>
                </a:moveTo>
                <a:cubicBezTo>
                  <a:pt x="59391" y="109538"/>
                  <a:pt x="75079" y="126291"/>
                  <a:pt x="75079" y="145621"/>
                </a:cubicBezTo>
                <a:cubicBezTo>
                  <a:pt x="75079" y="145621"/>
                  <a:pt x="75079" y="145621"/>
                  <a:pt x="75079" y="207478"/>
                </a:cubicBezTo>
                <a:cubicBezTo>
                  <a:pt x="75079" y="207478"/>
                  <a:pt x="75079" y="207478"/>
                  <a:pt x="106456" y="207478"/>
                </a:cubicBezTo>
                <a:cubicBezTo>
                  <a:pt x="123451" y="207478"/>
                  <a:pt x="136525" y="220364"/>
                  <a:pt x="136525" y="235829"/>
                </a:cubicBezTo>
                <a:cubicBezTo>
                  <a:pt x="136525" y="235829"/>
                  <a:pt x="136525" y="235829"/>
                  <a:pt x="136525" y="319593"/>
                </a:cubicBezTo>
                <a:cubicBezTo>
                  <a:pt x="136525" y="324747"/>
                  <a:pt x="132603" y="328613"/>
                  <a:pt x="126066" y="328613"/>
                </a:cubicBezTo>
                <a:cubicBezTo>
                  <a:pt x="126066" y="328613"/>
                  <a:pt x="126066" y="328613"/>
                  <a:pt x="88153" y="328613"/>
                </a:cubicBezTo>
                <a:cubicBezTo>
                  <a:pt x="82923" y="328613"/>
                  <a:pt x="79001" y="324747"/>
                  <a:pt x="79001" y="319593"/>
                </a:cubicBezTo>
                <a:cubicBezTo>
                  <a:pt x="79001" y="319593"/>
                  <a:pt x="79001" y="319593"/>
                  <a:pt x="79001" y="264179"/>
                </a:cubicBezTo>
                <a:cubicBezTo>
                  <a:pt x="79001" y="264179"/>
                  <a:pt x="79001" y="264179"/>
                  <a:pt x="37166" y="264179"/>
                </a:cubicBezTo>
                <a:cubicBezTo>
                  <a:pt x="18863" y="264179"/>
                  <a:pt x="3175" y="248715"/>
                  <a:pt x="3175" y="229385"/>
                </a:cubicBezTo>
                <a:cubicBezTo>
                  <a:pt x="3175" y="229385"/>
                  <a:pt x="3175" y="229385"/>
                  <a:pt x="3175" y="145621"/>
                </a:cubicBezTo>
                <a:cubicBezTo>
                  <a:pt x="3175" y="126291"/>
                  <a:pt x="18863" y="109538"/>
                  <a:pt x="38473" y="109538"/>
                </a:cubicBezTo>
                <a:close/>
                <a:moveTo>
                  <a:pt x="160734" y="88900"/>
                </a:moveTo>
                <a:cubicBezTo>
                  <a:pt x="160734" y="88900"/>
                  <a:pt x="160734" y="88900"/>
                  <a:pt x="171053" y="88900"/>
                </a:cubicBezTo>
                <a:cubicBezTo>
                  <a:pt x="172343" y="88900"/>
                  <a:pt x="173633" y="90195"/>
                  <a:pt x="173633" y="90195"/>
                </a:cubicBezTo>
                <a:cubicBezTo>
                  <a:pt x="174923" y="92785"/>
                  <a:pt x="176213" y="94080"/>
                  <a:pt x="174923" y="95375"/>
                </a:cubicBezTo>
                <a:cubicBezTo>
                  <a:pt x="174923" y="95375"/>
                  <a:pt x="174923" y="95375"/>
                  <a:pt x="169763" y="103146"/>
                </a:cubicBezTo>
                <a:cubicBezTo>
                  <a:pt x="169763" y="103146"/>
                  <a:pt x="169763" y="103146"/>
                  <a:pt x="172343" y="123867"/>
                </a:cubicBezTo>
                <a:cubicBezTo>
                  <a:pt x="172343" y="123867"/>
                  <a:pt x="172343" y="123867"/>
                  <a:pt x="167184" y="136818"/>
                </a:cubicBezTo>
                <a:cubicBezTo>
                  <a:pt x="167184" y="138113"/>
                  <a:pt x="164604" y="138113"/>
                  <a:pt x="164604" y="136818"/>
                </a:cubicBezTo>
                <a:cubicBezTo>
                  <a:pt x="164604" y="136818"/>
                  <a:pt x="164604" y="136818"/>
                  <a:pt x="159444" y="123867"/>
                </a:cubicBezTo>
                <a:cubicBezTo>
                  <a:pt x="159444" y="123867"/>
                  <a:pt x="159444" y="123867"/>
                  <a:pt x="162024" y="103146"/>
                </a:cubicBezTo>
                <a:cubicBezTo>
                  <a:pt x="162024" y="103146"/>
                  <a:pt x="162024" y="103146"/>
                  <a:pt x="156865" y="95375"/>
                </a:cubicBezTo>
                <a:cubicBezTo>
                  <a:pt x="155575" y="94080"/>
                  <a:pt x="156865" y="92785"/>
                  <a:pt x="158155" y="90195"/>
                </a:cubicBezTo>
                <a:cubicBezTo>
                  <a:pt x="158155" y="90195"/>
                  <a:pt x="159444" y="88900"/>
                  <a:pt x="160734" y="88900"/>
                </a:cubicBezTo>
                <a:close/>
                <a:moveTo>
                  <a:pt x="136182" y="88900"/>
                </a:moveTo>
                <a:cubicBezTo>
                  <a:pt x="137474" y="88900"/>
                  <a:pt x="138766" y="90201"/>
                  <a:pt x="138766" y="91502"/>
                </a:cubicBezTo>
                <a:cubicBezTo>
                  <a:pt x="138766" y="91502"/>
                  <a:pt x="138766" y="91502"/>
                  <a:pt x="165893" y="165652"/>
                </a:cubicBezTo>
                <a:cubicBezTo>
                  <a:pt x="165893" y="165652"/>
                  <a:pt x="165893" y="165652"/>
                  <a:pt x="193021" y="91502"/>
                </a:cubicBezTo>
                <a:cubicBezTo>
                  <a:pt x="193021" y="90201"/>
                  <a:pt x="195605" y="88900"/>
                  <a:pt x="196897" y="90201"/>
                </a:cubicBezTo>
                <a:cubicBezTo>
                  <a:pt x="196897" y="90201"/>
                  <a:pt x="196897" y="90201"/>
                  <a:pt x="208523" y="92802"/>
                </a:cubicBezTo>
                <a:cubicBezTo>
                  <a:pt x="222733" y="98006"/>
                  <a:pt x="231775" y="111015"/>
                  <a:pt x="231775" y="125325"/>
                </a:cubicBezTo>
                <a:cubicBezTo>
                  <a:pt x="231775" y="125325"/>
                  <a:pt x="231775" y="125325"/>
                  <a:pt x="231775" y="176059"/>
                </a:cubicBezTo>
                <a:cubicBezTo>
                  <a:pt x="231775" y="179961"/>
                  <a:pt x="229192" y="182563"/>
                  <a:pt x="226608" y="182563"/>
                </a:cubicBezTo>
                <a:cubicBezTo>
                  <a:pt x="226608" y="182563"/>
                  <a:pt x="226608" y="182563"/>
                  <a:pt x="105179" y="182563"/>
                </a:cubicBezTo>
                <a:cubicBezTo>
                  <a:pt x="102595" y="182563"/>
                  <a:pt x="100012" y="179961"/>
                  <a:pt x="100012" y="176059"/>
                </a:cubicBezTo>
                <a:cubicBezTo>
                  <a:pt x="100012" y="176059"/>
                  <a:pt x="100012" y="176059"/>
                  <a:pt x="100012" y="125325"/>
                </a:cubicBezTo>
                <a:cubicBezTo>
                  <a:pt x="100012" y="111015"/>
                  <a:pt x="109054" y="98006"/>
                  <a:pt x="123264" y="92802"/>
                </a:cubicBezTo>
                <a:cubicBezTo>
                  <a:pt x="123264" y="92802"/>
                  <a:pt x="123264" y="92802"/>
                  <a:pt x="134890" y="90201"/>
                </a:cubicBezTo>
                <a:cubicBezTo>
                  <a:pt x="134890" y="88900"/>
                  <a:pt x="134890" y="88900"/>
                  <a:pt x="136182" y="88900"/>
                </a:cubicBezTo>
                <a:close/>
                <a:moveTo>
                  <a:pt x="292100" y="19050"/>
                </a:moveTo>
                <a:cubicBezTo>
                  <a:pt x="314019" y="19050"/>
                  <a:pt x="331788" y="36819"/>
                  <a:pt x="331788" y="58738"/>
                </a:cubicBezTo>
                <a:cubicBezTo>
                  <a:pt x="331788" y="80657"/>
                  <a:pt x="314019" y="98426"/>
                  <a:pt x="292100" y="98426"/>
                </a:cubicBezTo>
                <a:cubicBezTo>
                  <a:pt x="270181" y="98426"/>
                  <a:pt x="252412" y="80657"/>
                  <a:pt x="252412" y="58738"/>
                </a:cubicBezTo>
                <a:cubicBezTo>
                  <a:pt x="252412" y="36819"/>
                  <a:pt x="270181" y="19050"/>
                  <a:pt x="292100" y="19050"/>
                </a:cubicBezTo>
                <a:close/>
                <a:moveTo>
                  <a:pt x="39688" y="19050"/>
                </a:moveTo>
                <a:cubicBezTo>
                  <a:pt x="61607" y="19050"/>
                  <a:pt x="79376" y="36819"/>
                  <a:pt x="79376" y="58738"/>
                </a:cubicBezTo>
                <a:cubicBezTo>
                  <a:pt x="79376" y="80657"/>
                  <a:pt x="61607" y="98426"/>
                  <a:pt x="39688" y="98426"/>
                </a:cubicBezTo>
                <a:cubicBezTo>
                  <a:pt x="17769" y="98426"/>
                  <a:pt x="0" y="80657"/>
                  <a:pt x="0" y="58738"/>
                </a:cubicBezTo>
                <a:cubicBezTo>
                  <a:pt x="0" y="36819"/>
                  <a:pt x="17769" y="19050"/>
                  <a:pt x="39688" y="19050"/>
                </a:cubicBezTo>
                <a:close/>
                <a:moveTo>
                  <a:pt x="165894" y="0"/>
                </a:moveTo>
                <a:cubicBezTo>
                  <a:pt x="187375" y="0"/>
                  <a:pt x="204788" y="17769"/>
                  <a:pt x="204788" y="39688"/>
                </a:cubicBezTo>
                <a:cubicBezTo>
                  <a:pt x="204788" y="61607"/>
                  <a:pt x="187375" y="79376"/>
                  <a:pt x="165894" y="79376"/>
                </a:cubicBezTo>
                <a:cubicBezTo>
                  <a:pt x="144413" y="79376"/>
                  <a:pt x="127000" y="61607"/>
                  <a:pt x="127000" y="39688"/>
                </a:cubicBezTo>
                <a:cubicBezTo>
                  <a:pt x="127000" y="17769"/>
                  <a:pt x="144413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  <p:sp>
        <p:nvSpPr>
          <p:cNvPr id="45" name="六边形 6"/>
          <p:cNvSpPr/>
          <p:nvPr/>
        </p:nvSpPr>
        <p:spPr>
          <a:xfrm>
            <a:off x="6513808" y="4872245"/>
            <a:ext cx="279634" cy="299306"/>
          </a:xfrm>
          <a:custGeom>
            <a:avLst/>
            <a:gdLst>
              <a:gd name="connsiteX0" fmla="*/ 270013 w 315913"/>
              <a:gd name="connsiteY0" fmla="*/ 244475 h 338138"/>
              <a:gd name="connsiteX1" fmla="*/ 315913 w 315913"/>
              <a:gd name="connsiteY1" fmla="*/ 290647 h 338138"/>
              <a:gd name="connsiteX2" fmla="*/ 315913 w 315913"/>
              <a:gd name="connsiteY2" fmla="*/ 331542 h 338138"/>
              <a:gd name="connsiteX3" fmla="*/ 313290 w 315913"/>
              <a:gd name="connsiteY3" fmla="*/ 335500 h 338138"/>
              <a:gd name="connsiteX4" fmla="*/ 309356 w 315913"/>
              <a:gd name="connsiteY4" fmla="*/ 338138 h 338138"/>
              <a:gd name="connsiteX5" fmla="*/ 231982 w 315913"/>
              <a:gd name="connsiteY5" fmla="*/ 338138 h 338138"/>
              <a:gd name="connsiteX6" fmla="*/ 225425 w 315913"/>
              <a:gd name="connsiteY6" fmla="*/ 331542 h 338138"/>
              <a:gd name="connsiteX7" fmla="*/ 225425 w 315913"/>
              <a:gd name="connsiteY7" fmla="*/ 290647 h 338138"/>
              <a:gd name="connsiteX8" fmla="*/ 270013 w 315913"/>
              <a:gd name="connsiteY8" fmla="*/ 244475 h 338138"/>
              <a:gd name="connsiteX9" fmla="*/ 157956 w 315913"/>
              <a:gd name="connsiteY9" fmla="*/ 244475 h 338138"/>
              <a:gd name="connsiteX10" fmla="*/ 203200 w 315913"/>
              <a:gd name="connsiteY10" fmla="*/ 290647 h 338138"/>
              <a:gd name="connsiteX11" fmla="*/ 203200 w 315913"/>
              <a:gd name="connsiteY11" fmla="*/ 331542 h 338138"/>
              <a:gd name="connsiteX12" fmla="*/ 201869 w 315913"/>
              <a:gd name="connsiteY12" fmla="*/ 335500 h 338138"/>
              <a:gd name="connsiteX13" fmla="*/ 196546 w 315913"/>
              <a:gd name="connsiteY13" fmla="*/ 338138 h 338138"/>
              <a:gd name="connsiteX14" fmla="*/ 119365 w 315913"/>
              <a:gd name="connsiteY14" fmla="*/ 338138 h 338138"/>
              <a:gd name="connsiteX15" fmla="*/ 112712 w 315913"/>
              <a:gd name="connsiteY15" fmla="*/ 331542 h 338138"/>
              <a:gd name="connsiteX16" fmla="*/ 112712 w 315913"/>
              <a:gd name="connsiteY16" fmla="*/ 290647 h 338138"/>
              <a:gd name="connsiteX17" fmla="*/ 157956 w 315913"/>
              <a:gd name="connsiteY17" fmla="*/ 244475 h 338138"/>
              <a:gd name="connsiteX18" fmla="*/ 45900 w 315913"/>
              <a:gd name="connsiteY18" fmla="*/ 244475 h 338138"/>
              <a:gd name="connsiteX19" fmla="*/ 90488 w 315913"/>
              <a:gd name="connsiteY19" fmla="*/ 290647 h 338138"/>
              <a:gd name="connsiteX20" fmla="*/ 90488 w 315913"/>
              <a:gd name="connsiteY20" fmla="*/ 331542 h 338138"/>
              <a:gd name="connsiteX21" fmla="*/ 89176 w 315913"/>
              <a:gd name="connsiteY21" fmla="*/ 335500 h 338138"/>
              <a:gd name="connsiteX22" fmla="*/ 83931 w 315913"/>
              <a:gd name="connsiteY22" fmla="*/ 338138 h 338138"/>
              <a:gd name="connsiteX23" fmla="*/ 6557 w 315913"/>
              <a:gd name="connsiteY23" fmla="*/ 338138 h 338138"/>
              <a:gd name="connsiteX24" fmla="*/ 0 w 315913"/>
              <a:gd name="connsiteY24" fmla="*/ 331542 h 338138"/>
              <a:gd name="connsiteX25" fmla="*/ 0 w 315913"/>
              <a:gd name="connsiteY25" fmla="*/ 290647 h 338138"/>
              <a:gd name="connsiteX26" fmla="*/ 45900 w 315913"/>
              <a:gd name="connsiteY26" fmla="*/ 244475 h 338138"/>
              <a:gd name="connsiteX27" fmla="*/ 271463 w 315913"/>
              <a:gd name="connsiteY27" fmla="*/ 180975 h 338138"/>
              <a:gd name="connsiteX28" fmla="*/ 301625 w 315913"/>
              <a:gd name="connsiteY28" fmla="*/ 211138 h 338138"/>
              <a:gd name="connsiteX29" fmla="*/ 271463 w 315913"/>
              <a:gd name="connsiteY29" fmla="*/ 241300 h 338138"/>
              <a:gd name="connsiteX30" fmla="*/ 241300 w 315913"/>
              <a:gd name="connsiteY30" fmla="*/ 211138 h 338138"/>
              <a:gd name="connsiteX31" fmla="*/ 271463 w 315913"/>
              <a:gd name="connsiteY31" fmla="*/ 180975 h 338138"/>
              <a:gd name="connsiteX32" fmla="*/ 159420 w 315913"/>
              <a:gd name="connsiteY32" fmla="*/ 180975 h 338138"/>
              <a:gd name="connsiteX33" fmla="*/ 188912 w 315913"/>
              <a:gd name="connsiteY33" fmla="*/ 211138 h 338138"/>
              <a:gd name="connsiteX34" fmla="*/ 159420 w 315913"/>
              <a:gd name="connsiteY34" fmla="*/ 241300 h 338138"/>
              <a:gd name="connsiteX35" fmla="*/ 128587 w 315913"/>
              <a:gd name="connsiteY35" fmla="*/ 211138 h 338138"/>
              <a:gd name="connsiteX36" fmla="*/ 159420 w 315913"/>
              <a:gd name="connsiteY36" fmla="*/ 180975 h 338138"/>
              <a:gd name="connsiteX37" fmla="*/ 46038 w 315913"/>
              <a:gd name="connsiteY37" fmla="*/ 180975 h 338138"/>
              <a:gd name="connsiteX38" fmla="*/ 76201 w 315913"/>
              <a:gd name="connsiteY38" fmla="*/ 211138 h 338138"/>
              <a:gd name="connsiteX39" fmla="*/ 46038 w 315913"/>
              <a:gd name="connsiteY39" fmla="*/ 241301 h 338138"/>
              <a:gd name="connsiteX40" fmla="*/ 15875 w 315913"/>
              <a:gd name="connsiteY40" fmla="*/ 211138 h 338138"/>
              <a:gd name="connsiteX41" fmla="*/ 46038 w 315913"/>
              <a:gd name="connsiteY41" fmla="*/ 180975 h 338138"/>
              <a:gd name="connsiteX42" fmla="*/ 270005 w 315913"/>
              <a:gd name="connsiteY42" fmla="*/ 77788 h 338138"/>
              <a:gd name="connsiteX43" fmla="*/ 238125 w 315913"/>
              <a:gd name="connsiteY43" fmla="*/ 109792 h 338138"/>
              <a:gd name="connsiteX44" fmla="*/ 238125 w 315913"/>
              <a:gd name="connsiteY44" fmla="*/ 144463 h 338138"/>
              <a:gd name="connsiteX45" fmla="*/ 303213 w 315913"/>
              <a:gd name="connsiteY45" fmla="*/ 144463 h 338138"/>
              <a:gd name="connsiteX46" fmla="*/ 303213 w 315913"/>
              <a:gd name="connsiteY46" fmla="*/ 109792 h 338138"/>
              <a:gd name="connsiteX47" fmla="*/ 270005 w 315913"/>
              <a:gd name="connsiteY47" fmla="*/ 77788 h 338138"/>
              <a:gd name="connsiteX48" fmla="*/ 270013 w 315913"/>
              <a:gd name="connsiteY48" fmla="*/ 65088 h 338138"/>
              <a:gd name="connsiteX49" fmla="*/ 315913 w 315913"/>
              <a:gd name="connsiteY49" fmla="*/ 109941 h 338138"/>
              <a:gd name="connsiteX50" fmla="*/ 315913 w 315913"/>
              <a:gd name="connsiteY50" fmla="*/ 150836 h 338138"/>
              <a:gd name="connsiteX51" fmla="*/ 313290 w 315913"/>
              <a:gd name="connsiteY51" fmla="*/ 156113 h 338138"/>
              <a:gd name="connsiteX52" fmla="*/ 309356 w 315913"/>
              <a:gd name="connsiteY52" fmla="*/ 158751 h 338138"/>
              <a:gd name="connsiteX53" fmla="*/ 231982 w 315913"/>
              <a:gd name="connsiteY53" fmla="*/ 158751 h 338138"/>
              <a:gd name="connsiteX54" fmla="*/ 225425 w 315913"/>
              <a:gd name="connsiteY54" fmla="*/ 150836 h 338138"/>
              <a:gd name="connsiteX55" fmla="*/ 225425 w 315913"/>
              <a:gd name="connsiteY55" fmla="*/ 109941 h 338138"/>
              <a:gd name="connsiteX56" fmla="*/ 270013 w 315913"/>
              <a:gd name="connsiteY56" fmla="*/ 65088 h 338138"/>
              <a:gd name="connsiteX57" fmla="*/ 157956 w 315913"/>
              <a:gd name="connsiteY57" fmla="*/ 65088 h 338138"/>
              <a:gd name="connsiteX58" fmla="*/ 203200 w 315913"/>
              <a:gd name="connsiteY58" fmla="*/ 109941 h 338138"/>
              <a:gd name="connsiteX59" fmla="*/ 203200 w 315913"/>
              <a:gd name="connsiteY59" fmla="*/ 150836 h 338138"/>
              <a:gd name="connsiteX60" fmla="*/ 201869 w 315913"/>
              <a:gd name="connsiteY60" fmla="*/ 156113 h 338138"/>
              <a:gd name="connsiteX61" fmla="*/ 196546 w 315913"/>
              <a:gd name="connsiteY61" fmla="*/ 158751 h 338138"/>
              <a:gd name="connsiteX62" fmla="*/ 119365 w 315913"/>
              <a:gd name="connsiteY62" fmla="*/ 158751 h 338138"/>
              <a:gd name="connsiteX63" fmla="*/ 112712 w 315913"/>
              <a:gd name="connsiteY63" fmla="*/ 150836 h 338138"/>
              <a:gd name="connsiteX64" fmla="*/ 112712 w 315913"/>
              <a:gd name="connsiteY64" fmla="*/ 109941 h 338138"/>
              <a:gd name="connsiteX65" fmla="*/ 157956 w 315913"/>
              <a:gd name="connsiteY65" fmla="*/ 65088 h 338138"/>
              <a:gd name="connsiteX66" fmla="*/ 45900 w 315913"/>
              <a:gd name="connsiteY66" fmla="*/ 65088 h 338138"/>
              <a:gd name="connsiteX67" fmla="*/ 90488 w 315913"/>
              <a:gd name="connsiteY67" fmla="*/ 109941 h 338138"/>
              <a:gd name="connsiteX68" fmla="*/ 90488 w 315913"/>
              <a:gd name="connsiteY68" fmla="*/ 150836 h 338138"/>
              <a:gd name="connsiteX69" fmla="*/ 89176 w 315913"/>
              <a:gd name="connsiteY69" fmla="*/ 156113 h 338138"/>
              <a:gd name="connsiteX70" fmla="*/ 83931 w 315913"/>
              <a:gd name="connsiteY70" fmla="*/ 158751 h 338138"/>
              <a:gd name="connsiteX71" fmla="*/ 6557 w 315913"/>
              <a:gd name="connsiteY71" fmla="*/ 158751 h 338138"/>
              <a:gd name="connsiteX72" fmla="*/ 0 w 315913"/>
              <a:gd name="connsiteY72" fmla="*/ 150836 h 338138"/>
              <a:gd name="connsiteX73" fmla="*/ 0 w 315913"/>
              <a:gd name="connsiteY73" fmla="*/ 109941 h 338138"/>
              <a:gd name="connsiteX74" fmla="*/ 45900 w 315913"/>
              <a:gd name="connsiteY74" fmla="*/ 65088 h 338138"/>
              <a:gd name="connsiteX75" fmla="*/ 270669 w 315913"/>
              <a:gd name="connsiteY75" fmla="*/ 14288 h 338138"/>
              <a:gd name="connsiteX76" fmla="*/ 254000 w 315913"/>
              <a:gd name="connsiteY76" fmla="*/ 30957 h 338138"/>
              <a:gd name="connsiteX77" fmla="*/ 270669 w 315913"/>
              <a:gd name="connsiteY77" fmla="*/ 47626 h 338138"/>
              <a:gd name="connsiteX78" fmla="*/ 287338 w 315913"/>
              <a:gd name="connsiteY78" fmla="*/ 30957 h 338138"/>
              <a:gd name="connsiteX79" fmla="*/ 270669 w 315913"/>
              <a:gd name="connsiteY79" fmla="*/ 14288 h 338138"/>
              <a:gd name="connsiteX80" fmla="*/ 271463 w 315913"/>
              <a:gd name="connsiteY80" fmla="*/ 0 h 338138"/>
              <a:gd name="connsiteX81" fmla="*/ 301625 w 315913"/>
              <a:gd name="connsiteY81" fmla="*/ 30957 h 338138"/>
              <a:gd name="connsiteX82" fmla="*/ 271463 w 315913"/>
              <a:gd name="connsiteY82" fmla="*/ 61913 h 338138"/>
              <a:gd name="connsiteX83" fmla="*/ 241300 w 315913"/>
              <a:gd name="connsiteY83" fmla="*/ 30957 h 338138"/>
              <a:gd name="connsiteX84" fmla="*/ 271463 w 315913"/>
              <a:gd name="connsiteY84" fmla="*/ 0 h 338138"/>
              <a:gd name="connsiteX85" fmla="*/ 159420 w 315913"/>
              <a:gd name="connsiteY85" fmla="*/ 0 h 338138"/>
              <a:gd name="connsiteX86" fmla="*/ 188912 w 315913"/>
              <a:gd name="connsiteY86" fmla="*/ 30957 h 338138"/>
              <a:gd name="connsiteX87" fmla="*/ 159420 w 315913"/>
              <a:gd name="connsiteY87" fmla="*/ 61913 h 338138"/>
              <a:gd name="connsiteX88" fmla="*/ 128587 w 315913"/>
              <a:gd name="connsiteY88" fmla="*/ 30957 h 338138"/>
              <a:gd name="connsiteX89" fmla="*/ 159420 w 315913"/>
              <a:gd name="connsiteY89" fmla="*/ 0 h 338138"/>
              <a:gd name="connsiteX90" fmla="*/ 46037 w 315913"/>
              <a:gd name="connsiteY90" fmla="*/ 0 h 338138"/>
              <a:gd name="connsiteX91" fmla="*/ 76200 w 315913"/>
              <a:gd name="connsiteY91" fmla="*/ 30957 h 338138"/>
              <a:gd name="connsiteX92" fmla="*/ 46037 w 315913"/>
              <a:gd name="connsiteY92" fmla="*/ 61913 h 338138"/>
              <a:gd name="connsiteX93" fmla="*/ 15875 w 315913"/>
              <a:gd name="connsiteY93" fmla="*/ 30957 h 338138"/>
              <a:gd name="connsiteX94" fmla="*/ 46037 w 315913"/>
              <a:gd name="connsiteY9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5913" h="338138">
                <a:moveTo>
                  <a:pt x="270013" y="244475"/>
                </a:moveTo>
                <a:cubicBezTo>
                  <a:pt x="294930" y="244475"/>
                  <a:pt x="315913" y="265582"/>
                  <a:pt x="315913" y="290647"/>
                </a:cubicBezTo>
                <a:cubicBezTo>
                  <a:pt x="315913" y="290647"/>
                  <a:pt x="315913" y="290647"/>
                  <a:pt x="315913" y="331542"/>
                </a:cubicBezTo>
                <a:cubicBezTo>
                  <a:pt x="315913" y="332861"/>
                  <a:pt x="314602" y="335500"/>
                  <a:pt x="313290" y="335500"/>
                </a:cubicBezTo>
                <a:cubicBezTo>
                  <a:pt x="313290" y="336819"/>
                  <a:pt x="310667" y="338138"/>
                  <a:pt x="309356" y="338138"/>
                </a:cubicBezTo>
                <a:cubicBezTo>
                  <a:pt x="309356" y="338138"/>
                  <a:pt x="309356" y="338138"/>
                  <a:pt x="231982" y="338138"/>
                </a:cubicBezTo>
                <a:cubicBezTo>
                  <a:pt x="228048" y="338138"/>
                  <a:pt x="225425" y="335500"/>
                  <a:pt x="225425" y="331542"/>
                </a:cubicBezTo>
                <a:cubicBezTo>
                  <a:pt x="225425" y="331542"/>
                  <a:pt x="225425" y="331542"/>
                  <a:pt x="225425" y="290647"/>
                </a:cubicBezTo>
                <a:cubicBezTo>
                  <a:pt x="225425" y="265582"/>
                  <a:pt x="246408" y="244475"/>
                  <a:pt x="270013" y="244475"/>
                </a:cubicBezTo>
                <a:close/>
                <a:moveTo>
                  <a:pt x="157956" y="244475"/>
                </a:moveTo>
                <a:cubicBezTo>
                  <a:pt x="183239" y="244475"/>
                  <a:pt x="203200" y="265582"/>
                  <a:pt x="203200" y="290647"/>
                </a:cubicBezTo>
                <a:cubicBezTo>
                  <a:pt x="203200" y="290647"/>
                  <a:pt x="203200" y="290647"/>
                  <a:pt x="203200" y="331542"/>
                </a:cubicBezTo>
                <a:cubicBezTo>
                  <a:pt x="203200" y="332861"/>
                  <a:pt x="203200" y="335500"/>
                  <a:pt x="201869" y="335500"/>
                </a:cubicBezTo>
                <a:cubicBezTo>
                  <a:pt x="200538" y="336819"/>
                  <a:pt x="199208" y="338138"/>
                  <a:pt x="196546" y="338138"/>
                </a:cubicBezTo>
                <a:cubicBezTo>
                  <a:pt x="196546" y="338138"/>
                  <a:pt x="196546" y="338138"/>
                  <a:pt x="119365" y="338138"/>
                </a:cubicBezTo>
                <a:cubicBezTo>
                  <a:pt x="115373" y="338138"/>
                  <a:pt x="112712" y="335500"/>
                  <a:pt x="112712" y="331542"/>
                </a:cubicBezTo>
                <a:cubicBezTo>
                  <a:pt x="112712" y="331542"/>
                  <a:pt x="112712" y="331542"/>
                  <a:pt x="112712" y="290647"/>
                </a:cubicBezTo>
                <a:cubicBezTo>
                  <a:pt x="112712" y="265582"/>
                  <a:pt x="132672" y="244475"/>
                  <a:pt x="157956" y="244475"/>
                </a:cubicBezTo>
                <a:close/>
                <a:moveTo>
                  <a:pt x="45900" y="244475"/>
                </a:moveTo>
                <a:cubicBezTo>
                  <a:pt x="69505" y="244475"/>
                  <a:pt x="90488" y="265582"/>
                  <a:pt x="90488" y="290647"/>
                </a:cubicBezTo>
                <a:cubicBezTo>
                  <a:pt x="90488" y="290647"/>
                  <a:pt x="90488" y="290647"/>
                  <a:pt x="90488" y="331542"/>
                </a:cubicBezTo>
                <a:cubicBezTo>
                  <a:pt x="90488" y="332861"/>
                  <a:pt x="90488" y="335500"/>
                  <a:pt x="89176" y="335500"/>
                </a:cubicBezTo>
                <a:cubicBezTo>
                  <a:pt x="87865" y="336819"/>
                  <a:pt x="85242" y="338138"/>
                  <a:pt x="83931" y="338138"/>
                </a:cubicBezTo>
                <a:cubicBezTo>
                  <a:pt x="83931" y="338138"/>
                  <a:pt x="83931" y="338138"/>
                  <a:pt x="6557" y="338138"/>
                </a:cubicBezTo>
                <a:cubicBezTo>
                  <a:pt x="3934" y="338138"/>
                  <a:pt x="0" y="335500"/>
                  <a:pt x="0" y="331542"/>
                </a:cubicBezTo>
                <a:cubicBezTo>
                  <a:pt x="0" y="331542"/>
                  <a:pt x="0" y="331542"/>
                  <a:pt x="0" y="290647"/>
                </a:cubicBezTo>
                <a:cubicBezTo>
                  <a:pt x="0" y="265582"/>
                  <a:pt x="20983" y="244475"/>
                  <a:pt x="45900" y="244475"/>
                </a:cubicBezTo>
                <a:close/>
                <a:moveTo>
                  <a:pt x="271463" y="180975"/>
                </a:moveTo>
                <a:cubicBezTo>
                  <a:pt x="287200" y="180975"/>
                  <a:pt x="301625" y="194089"/>
                  <a:pt x="301625" y="211138"/>
                </a:cubicBezTo>
                <a:cubicBezTo>
                  <a:pt x="301625" y="228186"/>
                  <a:pt x="287200" y="241300"/>
                  <a:pt x="271463" y="241300"/>
                </a:cubicBezTo>
                <a:cubicBezTo>
                  <a:pt x="254414" y="241300"/>
                  <a:pt x="241300" y="228186"/>
                  <a:pt x="241300" y="211138"/>
                </a:cubicBezTo>
                <a:cubicBezTo>
                  <a:pt x="241300" y="194089"/>
                  <a:pt x="254414" y="180975"/>
                  <a:pt x="271463" y="180975"/>
                </a:cubicBezTo>
                <a:close/>
                <a:moveTo>
                  <a:pt x="159420" y="180975"/>
                </a:moveTo>
                <a:cubicBezTo>
                  <a:pt x="175506" y="180975"/>
                  <a:pt x="188912" y="194089"/>
                  <a:pt x="188912" y="211138"/>
                </a:cubicBezTo>
                <a:cubicBezTo>
                  <a:pt x="188912" y="228186"/>
                  <a:pt x="175506" y="241300"/>
                  <a:pt x="159420" y="241300"/>
                </a:cubicBezTo>
                <a:cubicBezTo>
                  <a:pt x="141992" y="241300"/>
                  <a:pt x="128587" y="228186"/>
                  <a:pt x="128587" y="211138"/>
                </a:cubicBezTo>
                <a:cubicBezTo>
                  <a:pt x="128587" y="194089"/>
                  <a:pt x="141992" y="180975"/>
                  <a:pt x="159420" y="180975"/>
                </a:cubicBezTo>
                <a:close/>
                <a:moveTo>
                  <a:pt x="46038" y="180975"/>
                </a:moveTo>
                <a:cubicBezTo>
                  <a:pt x="62697" y="180975"/>
                  <a:pt x="76201" y="194479"/>
                  <a:pt x="76201" y="211138"/>
                </a:cubicBezTo>
                <a:cubicBezTo>
                  <a:pt x="76201" y="227797"/>
                  <a:pt x="62697" y="241301"/>
                  <a:pt x="46038" y="241301"/>
                </a:cubicBezTo>
                <a:cubicBezTo>
                  <a:pt x="29379" y="241301"/>
                  <a:pt x="15875" y="227797"/>
                  <a:pt x="15875" y="211138"/>
                </a:cubicBezTo>
                <a:cubicBezTo>
                  <a:pt x="15875" y="194479"/>
                  <a:pt x="29379" y="180975"/>
                  <a:pt x="46038" y="180975"/>
                </a:cubicBezTo>
                <a:close/>
                <a:moveTo>
                  <a:pt x="270005" y="77788"/>
                </a:moveTo>
                <a:cubicBezTo>
                  <a:pt x="252736" y="77788"/>
                  <a:pt x="238125" y="92457"/>
                  <a:pt x="238125" y="109792"/>
                </a:cubicBezTo>
                <a:cubicBezTo>
                  <a:pt x="238125" y="109792"/>
                  <a:pt x="238125" y="109792"/>
                  <a:pt x="238125" y="144463"/>
                </a:cubicBezTo>
                <a:cubicBezTo>
                  <a:pt x="238125" y="144463"/>
                  <a:pt x="238125" y="144463"/>
                  <a:pt x="303213" y="144463"/>
                </a:cubicBezTo>
                <a:lnTo>
                  <a:pt x="303213" y="109792"/>
                </a:lnTo>
                <a:cubicBezTo>
                  <a:pt x="303213" y="92457"/>
                  <a:pt x="288602" y="77788"/>
                  <a:pt x="270005" y="77788"/>
                </a:cubicBezTo>
                <a:close/>
                <a:moveTo>
                  <a:pt x="270013" y="65088"/>
                </a:moveTo>
                <a:cubicBezTo>
                  <a:pt x="294930" y="65088"/>
                  <a:pt x="315913" y="84876"/>
                  <a:pt x="315913" y="109941"/>
                </a:cubicBezTo>
                <a:cubicBezTo>
                  <a:pt x="315913" y="109941"/>
                  <a:pt x="315913" y="109941"/>
                  <a:pt x="315913" y="150836"/>
                </a:cubicBezTo>
                <a:cubicBezTo>
                  <a:pt x="315913" y="153474"/>
                  <a:pt x="314602" y="154794"/>
                  <a:pt x="313290" y="156113"/>
                </a:cubicBezTo>
                <a:cubicBezTo>
                  <a:pt x="313290" y="157432"/>
                  <a:pt x="310667" y="158751"/>
                  <a:pt x="309356" y="158751"/>
                </a:cubicBezTo>
                <a:cubicBezTo>
                  <a:pt x="309356" y="158751"/>
                  <a:pt x="309356" y="158751"/>
                  <a:pt x="231982" y="158751"/>
                </a:cubicBezTo>
                <a:cubicBezTo>
                  <a:pt x="228048" y="158751"/>
                  <a:pt x="225425" y="154794"/>
                  <a:pt x="225425" y="150836"/>
                </a:cubicBezTo>
                <a:cubicBezTo>
                  <a:pt x="225425" y="150836"/>
                  <a:pt x="225425" y="150836"/>
                  <a:pt x="225425" y="109941"/>
                </a:cubicBezTo>
                <a:cubicBezTo>
                  <a:pt x="225425" y="84876"/>
                  <a:pt x="246408" y="65088"/>
                  <a:pt x="270013" y="65088"/>
                </a:cubicBezTo>
                <a:close/>
                <a:moveTo>
                  <a:pt x="157956" y="65088"/>
                </a:moveTo>
                <a:cubicBezTo>
                  <a:pt x="183239" y="65088"/>
                  <a:pt x="203200" y="84876"/>
                  <a:pt x="203200" y="109941"/>
                </a:cubicBezTo>
                <a:cubicBezTo>
                  <a:pt x="203200" y="109941"/>
                  <a:pt x="203200" y="109941"/>
                  <a:pt x="203200" y="150836"/>
                </a:cubicBezTo>
                <a:cubicBezTo>
                  <a:pt x="203200" y="153474"/>
                  <a:pt x="203200" y="154794"/>
                  <a:pt x="201869" y="156113"/>
                </a:cubicBezTo>
                <a:cubicBezTo>
                  <a:pt x="200538" y="157432"/>
                  <a:pt x="199208" y="158751"/>
                  <a:pt x="196546" y="158751"/>
                </a:cubicBezTo>
                <a:cubicBezTo>
                  <a:pt x="196546" y="158751"/>
                  <a:pt x="196546" y="158751"/>
                  <a:pt x="119365" y="158751"/>
                </a:cubicBezTo>
                <a:cubicBezTo>
                  <a:pt x="115373" y="158751"/>
                  <a:pt x="112712" y="154794"/>
                  <a:pt x="112712" y="150836"/>
                </a:cubicBezTo>
                <a:cubicBezTo>
                  <a:pt x="112712" y="150836"/>
                  <a:pt x="112712" y="150836"/>
                  <a:pt x="112712" y="109941"/>
                </a:cubicBezTo>
                <a:cubicBezTo>
                  <a:pt x="112712" y="84876"/>
                  <a:pt x="132672" y="65088"/>
                  <a:pt x="157956" y="65088"/>
                </a:cubicBezTo>
                <a:close/>
                <a:moveTo>
                  <a:pt x="45900" y="65088"/>
                </a:moveTo>
                <a:cubicBezTo>
                  <a:pt x="69505" y="65088"/>
                  <a:pt x="90488" y="84876"/>
                  <a:pt x="90488" y="109941"/>
                </a:cubicBezTo>
                <a:cubicBezTo>
                  <a:pt x="90488" y="109941"/>
                  <a:pt x="90488" y="109941"/>
                  <a:pt x="90488" y="150836"/>
                </a:cubicBezTo>
                <a:cubicBezTo>
                  <a:pt x="90488" y="153474"/>
                  <a:pt x="90488" y="154794"/>
                  <a:pt x="89176" y="156113"/>
                </a:cubicBezTo>
                <a:cubicBezTo>
                  <a:pt x="87865" y="157432"/>
                  <a:pt x="85242" y="158751"/>
                  <a:pt x="83931" y="158751"/>
                </a:cubicBezTo>
                <a:cubicBezTo>
                  <a:pt x="83931" y="158751"/>
                  <a:pt x="83931" y="158751"/>
                  <a:pt x="6557" y="158751"/>
                </a:cubicBezTo>
                <a:cubicBezTo>
                  <a:pt x="3934" y="158751"/>
                  <a:pt x="0" y="154794"/>
                  <a:pt x="0" y="150836"/>
                </a:cubicBezTo>
                <a:cubicBezTo>
                  <a:pt x="0" y="150836"/>
                  <a:pt x="0" y="150836"/>
                  <a:pt x="0" y="109941"/>
                </a:cubicBezTo>
                <a:cubicBezTo>
                  <a:pt x="0" y="84876"/>
                  <a:pt x="20983" y="65088"/>
                  <a:pt x="45900" y="65088"/>
                </a:cubicBezTo>
                <a:close/>
                <a:moveTo>
                  <a:pt x="270669" y="14288"/>
                </a:moveTo>
                <a:cubicBezTo>
                  <a:pt x="261463" y="14288"/>
                  <a:pt x="254000" y="21751"/>
                  <a:pt x="254000" y="30957"/>
                </a:cubicBezTo>
                <a:cubicBezTo>
                  <a:pt x="254000" y="40163"/>
                  <a:pt x="261463" y="47626"/>
                  <a:pt x="270669" y="47626"/>
                </a:cubicBezTo>
                <a:cubicBezTo>
                  <a:pt x="279875" y="47626"/>
                  <a:pt x="287338" y="40163"/>
                  <a:pt x="287338" y="30957"/>
                </a:cubicBezTo>
                <a:cubicBezTo>
                  <a:pt x="287338" y="21751"/>
                  <a:pt x="279875" y="14288"/>
                  <a:pt x="270669" y="14288"/>
                </a:cubicBezTo>
                <a:close/>
                <a:moveTo>
                  <a:pt x="271463" y="0"/>
                </a:moveTo>
                <a:cubicBezTo>
                  <a:pt x="287200" y="0"/>
                  <a:pt x="301625" y="13459"/>
                  <a:pt x="301625" y="30957"/>
                </a:cubicBezTo>
                <a:cubicBezTo>
                  <a:pt x="301625" y="48454"/>
                  <a:pt x="287200" y="61913"/>
                  <a:pt x="271463" y="61913"/>
                </a:cubicBezTo>
                <a:cubicBezTo>
                  <a:pt x="254414" y="61913"/>
                  <a:pt x="241300" y="48454"/>
                  <a:pt x="241300" y="30957"/>
                </a:cubicBezTo>
                <a:cubicBezTo>
                  <a:pt x="241300" y="13459"/>
                  <a:pt x="254414" y="0"/>
                  <a:pt x="271463" y="0"/>
                </a:cubicBezTo>
                <a:close/>
                <a:moveTo>
                  <a:pt x="159420" y="0"/>
                </a:moveTo>
                <a:cubicBezTo>
                  <a:pt x="175506" y="0"/>
                  <a:pt x="188912" y="13459"/>
                  <a:pt x="188912" y="30957"/>
                </a:cubicBezTo>
                <a:cubicBezTo>
                  <a:pt x="188912" y="48454"/>
                  <a:pt x="175506" y="61913"/>
                  <a:pt x="159420" y="61913"/>
                </a:cubicBezTo>
                <a:cubicBezTo>
                  <a:pt x="141992" y="61913"/>
                  <a:pt x="128587" y="48454"/>
                  <a:pt x="128587" y="30957"/>
                </a:cubicBezTo>
                <a:cubicBezTo>
                  <a:pt x="128587" y="13459"/>
                  <a:pt x="141992" y="0"/>
                  <a:pt x="159420" y="0"/>
                </a:cubicBezTo>
                <a:close/>
                <a:moveTo>
                  <a:pt x="46037" y="0"/>
                </a:moveTo>
                <a:cubicBezTo>
                  <a:pt x="63086" y="0"/>
                  <a:pt x="76200" y="13459"/>
                  <a:pt x="76200" y="30957"/>
                </a:cubicBezTo>
                <a:cubicBezTo>
                  <a:pt x="76200" y="48454"/>
                  <a:pt x="63086" y="61913"/>
                  <a:pt x="46037" y="61913"/>
                </a:cubicBezTo>
                <a:cubicBezTo>
                  <a:pt x="28989" y="61913"/>
                  <a:pt x="15875" y="48454"/>
                  <a:pt x="15875" y="30957"/>
                </a:cubicBezTo>
                <a:cubicBezTo>
                  <a:pt x="15875" y="13459"/>
                  <a:pt x="28989" y="0"/>
                  <a:pt x="460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  <p:sp>
        <p:nvSpPr>
          <p:cNvPr id="46" name="六边形 7"/>
          <p:cNvSpPr/>
          <p:nvPr/>
        </p:nvSpPr>
        <p:spPr>
          <a:xfrm>
            <a:off x="1071485" y="5798815"/>
            <a:ext cx="289270" cy="299308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223760" y="4558665"/>
            <a:ext cx="3971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设置档案归档号：选择案件填写编号，做记录功能。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1811655" y="5368925"/>
            <a:ext cx="44227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案件回收站：所有删除的信息，全部在案件回收站，只能查看，不能恢复。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删除案号：选择案件,确定删除，删除后不可恢复，可在案件回收站查看。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52" name="tiny-paper-airplane_19745"/>
          <p:cNvSpPr>
            <a:spLocks noChangeAspect="1"/>
          </p:cNvSpPr>
          <p:nvPr/>
        </p:nvSpPr>
        <p:spPr bwMode="auto">
          <a:xfrm>
            <a:off x="11003457" y="5633503"/>
            <a:ext cx="1188452" cy="1211298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9779" y="420371"/>
            <a:ext cx="10850563" cy="1028699"/>
          </a:xfrm>
        </p:spPr>
        <p:txBody>
          <a:bodyPr>
            <a:normAutofit fontScale="90000"/>
          </a:bodyPr>
          <a:lstStyle/>
          <a:p>
            <a:r>
              <a:rPr lang="zh-CN" altLang="en-US" sz="444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审批</a:t>
            </a:r>
            <a:b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000" dirty="0"/>
          </a:p>
        </p:txBody>
      </p:sp>
      <p:sp>
        <p:nvSpPr>
          <p:cNvPr id="30" name="燕尾形 29"/>
          <p:cNvSpPr/>
          <p:nvPr/>
        </p:nvSpPr>
        <p:spPr>
          <a:xfrm>
            <a:off x="720090" y="5615940"/>
            <a:ext cx="10754360" cy="770890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994410" y="5623560"/>
            <a:ext cx="102533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审批的所有信息（收案审批、业务审批、用印审批、图书借阅审批、会议室预约审批）都会显示在审批栏。点击左侧审批  进行审批操作，并且可以批量审批通过或者拒绝。已经审批的信息通过已审批查看，历史审批查看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20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年及以前的审批信息。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endParaRPr lang="zh-CN" altLang="en-US" sz="1400"/>
          </a:p>
        </p:txBody>
      </p:sp>
      <p:sp>
        <p:nvSpPr>
          <p:cNvPr id="32" name="tiny-paper-airplane_19745"/>
          <p:cNvSpPr>
            <a:spLocks noChangeAspect="1"/>
          </p:cNvSpPr>
          <p:nvPr/>
        </p:nvSpPr>
        <p:spPr bwMode="auto">
          <a:xfrm rot="1448200">
            <a:off x="11068553" y="129993"/>
            <a:ext cx="812855" cy="828481"/>
          </a:xfrm>
          <a:custGeom>
            <a:avLst/>
            <a:gdLst>
              <a:gd name="T0" fmla="*/ 3201 w 3292"/>
              <a:gd name="T1" fmla="*/ 76 h 3360"/>
              <a:gd name="T2" fmla="*/ 2945 w 3292"/>
              <a:gd name="T3" fmla="*/ 42 h 3360"/>
              <a:gd name="T4" fmla="*/ 132 w 3292"/>
              <a:gd name="T5" fmla="*/ 1499 h 3360"/>
              <a:gd name="T6" fmla="*/ 13 w 3292"/>
              <a:gd name="T7" fmla="*/ 1730 h 3360"/>
              <a:gd name="T8" fmla="*/ 192 w 3292"/>
              <a:gd name="T9" fmla="*/ 1920 h 3360"/>
              <a:gd name="T10" fmla="*/ 1322 w 3292"/>
              <a:gd name="T11" fmla="*/ 2143 h 3360"/>
              <a:gd name="T12" fmla="*/ 1630 w 3292"/>
              <a:gd name="T13" fmla="*/ 3198 h 3360"/>
              <a:gd name="T14" fmla="*/ 1836 w 3292"/>
              <a:gd name="T15" fmla="*/ 3360 h 3360"/>
              <a:gd name="T16" fmla="*/ 1846 w 3292"/>
              <a:gd name="T17" fmla="*/ 3360 h 3360"/>
              <a:gd name="T18" fmla="*/ 2054 w 3292"/>
              <a:gd name="T19" fmla="*/ 3221 h 3360"/>
              <a:gd name="T20" fmla="*/ 3256 w 3292"/>
              <a:gd name="T21" fmla="*/ 329 h 3360"/>
              <a:gd name="T22" fmla="*/ 3201 w 3292"/>
              <a:gd name="T23" fmla="*/ 76 h 3360"/>
              <a:gd name="T24" fmla="*/ 222 w 3292"/>
              <a:gd name="T25" fmla="*/ 1766 h 3360"/>
              <a:gd name="T26" fmla="*/ 168 w 3292"/>
              <a:gd name="T27" fmla="*/ 1709 h 3360"/>
              <a:gd name="T28" fmla="*/ 204 w 3292"/>
              <a:gd name="T29" fmla="*/ 1638 h 3360"/>
              <a:gd name="T30" fmla="*/ 2984 w 3292"/>
              <a:gd name="T31" fmla="*/ 198 h 3360"/>
              <a:gd name="T32" fmla="*/ 1355 w 3292"/>
              <a:gd name="T33" fmla="*/ 1991 h 3360"/>
              <a:gd name="T34" fmla="*/ 222 w 3292"/>
              <a:gd name="T35" fmla="*/ 1766 h 3360"/>
              <a:gd name="T36" fmla="*/ 1910 w 3292"/>
              <a:gd name="T37" fmla="*/ 3162 h 3360"/>
              <a:gd name="T38" fmla="*/ 1846 w 3292"/>
              <a:gd name="T39" fmla="*/ 3204 h 3360"/>
              <a:gd name="T40" fmla="*/ 1843 w 3292"/>
              <a:gd name="T41" fmla="*/ 3204 h 3360"/>
              <a:gd name="T42" fmla="*/ 1780 w 3292"/>
              <a:gd name="T43" fmla="*/ 3154 h 3360"/>
              <a:gd name="T44" fmla="*/ 1471 w 3292"/>
              <a:gd name="T45" fmla="*/ 2096 h 3360"/>
              <a:gd name="T46" fmla="*/ 3096 w 3292"/>
              <a:gd name="T47" fmla="*/ 307 h 3360"/>
              <a:gd name="T48" fmla="*/ 1910 w 3292"/>
              <a:gd name="T49" fmla="*/ 316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2" h="3360">
                <a:moveTo>
                  <a:pt x="3201" y="76"/>
                </a:moveTo>
                <a:cubicBezTo>
                  <a:pt x="3132" y="14"/>
                  <a:pt x="3027" y="0"/>
                  <a:pt x="2945" y="42"/>
                </a:cubicBezTo>
                <a:lnTo>
                  <a:pt x="132" y="1499"/>
                </a:lnTo>
                <a:cubicBezTo>
                  <a:pt x="48" y="1543"/>
                  <a:pt x="0" y="1636"/>
                  <a:pt x="13" y="1730"/>
                </a:cubicBezTo>
                <a:cubicBezTo>
                  <a:pt x="27" y="1825"/>
                  <a:pt x="98" y="1901"/>
                  <a:pt x="192" y="1920"/>
                </a:cubicBezTo>
                <a:lnTo>
                  <a:pt x="1322" y="2143"/>
                </a:lnTo>
                <a:lnTo>
                  <a:pt x="1630" y="3198"/>
                </a:lnTo>
                <a:cubicBezTo>
                  <a:pt x="1657" y="3290"/>
                  <a:pt x="1739" y="3355"/>
                  <a:pt x="1836" y="3360"/>
                </a:cubicBezTo>
                <a:lnTo>
                  <a:pt x="1846" y="3360"/>
                </a:lnTo>
                <a:cubicBezTo>
                  <a:pt x="1938" y="3360"/>
                  <a:pt x="2019" y="3306"/>
                  <a:pt x="2054" y="3221"/>
                </a:cubicBezTo>
                <a:lnTo>
                  <a:pt x="3256" y="329"/>
                </a:lnTo>
                <a:cubicBezTo>
                  <a:pt x="3292" y="242"/>
                  <a:pt x="3270" y="140"/>
                  <a:pt x="3201" y="76"/>
                </a:cubicBezTo>
                <a:close/>
                <a:moveTo>
                  <a:pt x="222" y="1766"/>
                </a:moveTo>
                <a:cubicBezTo>
                  <a:pt x="194" y="1761"/>
                  <a:pt x="172" y="1738"/>
                  <a:pt x="168" y="1709"/>
                </a:cubicBezTo>
                <a:cubicBezTo>
                  <a:pt x="164" y="1680"/>
                  <a:pt x="178" y="1651"/>
                  <a:pt x="204" y="1638"/>
                </a:cubicBezTo>
                <a:lnTo>
                  <a:pt x="2984" y="198"/>
                </a:lnTo>
                <a:lnTo>
                  <a:pt x="1355" y="1991"/>
                </a:lnTo>
                <a:lnTo>
                  <a:pt x="222" y="1766"/>
                </a:lnTo>
                <a:close/>
                <a:moveTo>
                  <a:pt x="1910" y="3162"/>
                </a:moveTo>
                <a:cubicBezTo>
                  <a:pt x="1899" y="3187"/>
                  <a:pt x="1874" y="3204"/>
                  <a:pt x="1846" y="3204"/>
                </a:cubicBezTo>
                <a:lnTo>
                  <a:pt x="1843" y="3204"/>
                </a:lnTo>
                <a:cubicBezTo>
                  <a:pt x="1813" y="3202"/>
                  <a:pt x="1788" y="3183"/>
                  <a:pt x="1780" y="3154"/>
                </a:cubicBezTo>
                <a:lnTo>
                  <a:pt x="1471" y="2096"/>
                </a:lnTo>
                <a:lnTo>
                  <a:pt x="3096" y="307"/>
                </a:lnTo>
                <a:lnTo>
                  <a:pt x="1910" y="3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245" y="1339215"/>
            <a:ext cx="10784205" cy="402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57835"/>
            <a:ext cx="10850880" cy="654685"/>
          </a:xfrm>
        </p:spPr>
        <p:txBody>
          <a:bodyPr>
            <a:normAutofit fontScale="90000"/>
          </a:bodyPr>
          <a:lstStyle/>
          <a:p>
            <a:b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审批</a:t>
            </a:r>
            <a:endParaRPr lang="zh-CN" altLang="en-US" sz="4000" dirty="0"/>
          </a:p>
        </p:txBody>
      </p:sp>
      <p:grpSp>
        <p:nvGrpSpPr>
          <p:cNvPr id="51" name="PA_组合 50"/>
          <p:cNvGrpSpPr/>
          <p:nvPr>
            <p:custDataLst>
              <p:tags r:id="rId1"/>
            </p:custDataLst>
          </p:nvPr>
        </p:nvGrpSpPr>
        <p:grpSpPr>
          <a:xfrm>
            <a:off x="7692390" y="1486535"/>
            <a:ext cx="3053080" cy="229870"/>
            <a:chOff x="4390744" y="1891923"/>
            <a:chExt cx="3526586" cy="230187"/>
          </a:xfrm>
        </p:grpSpPr>
        <p:sp>
          <p:nvSpPr>
            <p:cNvPr id="50" name="椭圆 44"/>
            <p:cNvSpPr>
              <a:spLocks noChangeArrowheads="1"/>
            </p:cNvSpPr>
            <p:nvPr/>
          </p:nvSpPr>
          <p:spPr bwMode="auto">
            <a:xfrm>
              <a:off x="4390744" y="1891923"/>
              <a:ext cx="231775" cy="230187"/>
            </a:xfrm>
            <a:prstGeom prst="ellipse">
              <a:avLst/>
            </a:prstGeom>
            <a:solidFill>
              <a:srgbClr val="66BFBD"/>
            </a:solidFill>
            <a:ln w="12700">
              <a:noFill/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C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flipH="1">
              <a:off x="4512143" y="2007016"/>
              <a:ext cx="3405187" cy="0"/>
            </a:xfrm>
            <a:prstGeom prst="line">
              <a:avLst/>
            </a:prstGeom>
            <a:noFill/>
            <a:ln w="12700">
              <a:solidFill>
                <a:srgbClr val="66BFBD"/>
              </a:solidFill>
              <a:bevel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691755" y="1960880"/>
            <a:ext cx="3444240" cy="4107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点击审批进去到审批流程，可以查看案件的基本资料。在红框处进行审批是否通过的操作。</a:t>
            </a:r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利益冲突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处会有提示，是否有冲突，并可以备注说明不通过的原因，不通过原因会显示在案件的信息里。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ea"/>
              </a:rPr>
              <a:t>业务审批则直接选择是否通过即可。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endParaRPr lang="zh-CN" altLang="en-US"/>
          </a:p>
        </p:txBody>
      </p:sp>
      <p:grpSp>
        <p:nvGrpSpPr>
          <p:cNvPr id="55" name="PA_组合 54"/>
          <p:cNvGrpSpPr/>
          <p:nvPr>
            <p:custDataLst>
              <p:tags r:id="rId2"/>
            </p:custDataLst>
          </p:nvPr>
        </p:nvGrpSpPr>
        <p:grpSpPr>
          <a:xfrm>
            <a:off x="7797725" y="6068925"/>
            <a:ext cx="2669253" cy="230187"/>
            <a:chOff x="4390744" y="1891923"/>
            <a:chExt cx="2669253" cy="230187"/>
          </a:xfrm>
        </p:grpSpPr>
        <p:sp>
          <p:nvSpPr>
            <p:cNvPr id="56" name="椭圆 44"/>
            <p:cNvSpPr>
              <a:spLocks noChangeArrowheads="1"/>
            </p:cNvSpPr>
            <p:nvPr/>
          </p:nvSpPr>
          <p:spPr bwMode="auto">
            <a:xfrm>
              <a:off x="4390744" y="1891923"/>
              <a:ext cx="231775" cy="230187"/>
            </a:xfrm>
            <a:prstGeom prst="ellipse">
              <a:avLst/>
            </a:prstGeom>
            <a:solidFill>
              <a:srgbClr val="8BC066"/>
            </a:solidFill>
            <a:ln w="12700">
              <a:noFill/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C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4512142" y="2007016"/>
              <a:ext cx="2547855" cy="0"/>
            </a:xfrm>
            <a:prstGeom prst="line">
              <a:avLst/>
            </a:prstGeom>
            <a:noFill/>
            <a:ln w="12700">
              <a:solidFill>
                <a:srgbClr val="8BC066"/>
              </a:solidFill>
              <a:bevel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" y="1275715"/>
            <a:ext cx="6445885" cy="510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395,&quot;width&quot;:17314}"/>
</p:tagLst>
</file>

<file path=ppt/tags/tag2.xml><?xml version="1.0" encoding="utf-8"?>
<p:tagLst xmlns:p="http://schemas.openxmlformats.org/presentationml/2006/main">
  <p:tag name="ISLIDE.DIAGRAM" val="02f66cc7-b558-494d-a7f5-cf9232dd8308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95c9de48-0f76-44ec-9d4a-88920333c593"/>
  <p:tag name="ISPRING_PRESENTATION_TITLE" val="61"/>
</p:tagLst>
</file>

<file path=ppt/theme/theme1.xml><?xml version="1.0" encoding="utf-8"?>
<a:theme xmlns:a="http://schemas.openxmlformats.org/drawingml/2006/main" name="第一PPT，www.1ppt.com">
  <a:themeElements>
    <a:clrScheme name="01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4F56"/>
      </a:accent1>
      <a:accent2>
        <a:srgbClr val="F34F56"/>
      </a:accent2>
      <a:accent3>
        <a:srgbClr val="5A6C90"/>
      </a:accent3>
      <a:accent4>
        <a:srgbClr val="434F5A"/>
      </a:accent4>
      <a:accent5>
        <a:srgbClr val="A5A5A5"/>
      </a:accent5>
      <a:accent6>
        <a:srgbClr val="44546A"/>
      </a:accent6>
      <a:hlink>
        <a:srgbClr val="F34F56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WPS 演示</Application>
  <PresentationFormat>自定义</PresentationFormat>
  <Paragraphs>166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Arial</vt:lpstr>
      <vt:lpstr>宋体</vt:lpstr>
      <vt:lpstr>Wingdings</vt:lpstr>
      <vt:lpstr>Lato Regular</vt:lpstr>
      <vt:lpstr>Segoe Print</vt:lpstr>
      <vt:lpstr>Calibri</vt:lpstr>
      <vt:lpstr>Lato Light</vt:lpstr>
      <vt:lpstr>FontAwesome</vt:lpstr>
      <vt:lpstr>Gill Sans</vt:lpstr>
      <vt:lpstr>Lato Black</vt:lpstr>
      <vt:lpstr>Arial</vt:lpstr>
      <vt:lpstr>Lato Hairline</vt:lpstr>
      <vt:lpstr>Agency FB</vt:lpstr>
      <vt:lpstr>Trebuchet MS</vt:lpstr>
      <vt:lpstr>方正细谭黑简体</vt:lpstr>
      <vt:lpstr>微软雅黑</vt:lpstr>
      <vt:lpstr>幼圆</vt:lpstr>
      <vt:lpstr>微软雅黑 Light</vt:lpstr>
      <vt:lpstr>黑体</vt:lpstr>
      <vt:lpstr>Arial Unicode MS</vt:lpstr>
      <vt:lpstr>第一PPT，www.1ppt.com</vt:lpstr>
      <vt:lpstr>e律师智慧律所应用系统</vt:lpstr>
      <vt:lpstr>PowerPoint 演示文稿</vt:lpstr>
      <vt:lpstr>首页</vt:lpstr>
      <vt:lpstr>批量导入案件</vt:lpstr>
      <vt:lpstr>   所有案件 </vt:lpstr>
      <vt:lpstr>全所案件汇总</vt:lpstr>
      <vt:lpstr>管理案件</vt:lpstr>
      <vt:lpstr>审批 </vt:lpstr>
      <vt:lpstr>  审批中心（收案审批、业务审批、图书借阅审批） </vt:lpstr>
      <vt:lpstr>审批中心（用印审批） </vt:lpstr>
      <vt:lpstr>所有客户 </vt:lpstr>
      <vt:lpstr>工作日志 </vt:lpstr>
      <vt:lpstr>全所工作日志 </vt:lpstr>
      <vt:lpstr>通讯录 </vt:lpstr>
      <vt:lpstr>管理公告通知 </vt:lpstr>
      <vt:lpstr>建议与投诉 </vt:lpstr>
      <vt:lpstr>短信群发 </vt:lpstr>
      <vt:lpstr>短信充值、发送记录  </vt:lpstr>
      <vt:lpstr> 短信充值 </vt:lpstr>
      <vt:lpstr>短信充值、发送记录  </vt:lpstr>
      <vt:lpstr>快递管理</vt:lpstr>
      <vt:lpstr> </vt:lpstr>
      <vt:lpstr>档案借阅 </vt:lpstr>
      <vt:lpstr>图书借阅-借阅图书</vt:lpstr>
      <vt:lpstr>图书借阅-图书管理  </vt:lpstr>
      <vt:lpstr>会议管理-会议室预约</vt:lpstr>
      <vt:lpstr>会议管理-会议室预约审批</vt:lpstr>
      <vt:lpstr>知识文库</vt:lpstr>
      <vt:lpstr>— 行政功能介绍完毕，感谢观看—                                                                                                       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红灰动感商务</dc:title>
  <dc:creator>第一PPT</dc:creator>
  <cp:keywords>www.1ppt.com</cp:keywords>
  <dc:description>www.1ppt.com</dc:description>
  <cp:lastModifiedBy>客服部陈丽珍</cp:lastModifiedBy>
  <cp:revision>36</cp:revision>
  <cp:lastPrinted>2017-08-20T16:00:00Z</cp:lastPrinted>
  <dcterms:created xsi:type="dcterms:W3CDTF">2017-08-20T16:00:00Z</dcterms:created>
  <dcterms:modified xsi:type="dcterms:W3CDTF">2022-01-06T06:11:03Z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95c9de48-0f76-44ec-9d4a-88920333c593</vt:lpwstr>
  </property>
  <property fmtid="{D5CDD505-2E9C-101B-9397-08002B2CF9AE}" pid="3" name="KSOProductBuildVer">
    <vt:lpwstr>2052-11.1.0.11194</vt:lpwstr>
  </property>
  <property fmtid="{D5CDD505-2E9C-101B-9397-08002B2CF9AE}" pid="4" name="ICV">
    <vt:lpwstr>3D3829E0461F420388B0951E57D20244</vt:lpwstr>
  </property>
</Properties>
</file>